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69" r:id="rId4"/>
    <p:sldId id="267" r:id="rId5"/>
    <p:sldId id="272" r:id="rId6"/>
    <p:sldId id="268" r:id="rId7"/>
    <p:sldId id="258" r:id="rId8"/>
    <p:sldId id="275" r:id="rId9"/>
    <p:sldId id="259" r:id="rId10"/>
    <p:sldId id="260" r:id="rId11"/>
    <p:sldId id="261" r:id="rId12"/>
    <p:sldId id="271" r:id="rId13"/>
    <p:sldId id="270" r:id="rId14"/>
    <p:sldId id="257" r:id="rId15"/>
    <p:sldId id="273" r:id="rId16"/>
    <p:sldId id="26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800" autoAdjust="0"/>
    <p:restoredTop sz="94660"/>
  </p:normalViewPr>
  <p:slideViewPr>
    <p:cSldViewPr snapToGrid="0">
      <p:cViewPr varScale="1">
        <p:scale>
          <a:sx n="86" d="100"/>
          <a:sy n="86" d="100"/>
        </p:scale>
        <p:origin x="6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D9864-2263-D5C5-1CB6-04CA17F5AC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982BDF4-C069-94A0-F9A6-A323780E97D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F3A520E-24DB-41DF-6670-FC149B8BBFBE}"/>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24CE3AF4-95F8-64A7-8040-C78EA3D992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59D559-F662-7196-7A16-6D5FC5FFB592}"/>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344120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AD2D9-F18F-A37D-AFD4-5231BF0F25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3917460-98D1-C4C5-575E-3418FDA432C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D52AEC-54DB-8749-EB58-019779C882A5}"/>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EA876895-0566-9117-29CF-842BFA0172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F50EBA-D5D4-4B04-0029-7076F688750D}"/>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3876985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958740-1CFF-4279-1823-2B30EDF257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C97AC41-1C10-EC70-693E-BDEA0F8499B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A9179F8-F088-4AAE-76E3-67E14FFC6384}"/>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D6156387-6952-E1A4-3AA2-3E5CE30073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E17A4F-30B5-6082-3B46-70FA84A38F65}"/>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1387639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5FE31-7341-CB30-221B-2CF7254F35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19E7F4-1595-8DEB-159D-2A8C274E9B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4BBA82-4968-AD94-B61A-4049E733CE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0E7E8B2-8C10-A401-160C-C76A82B20D8D}"/>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6" name="Footer Placeholder 5">
            <a:extLst>
              <a:ext uri="{FF2B5EF4-FFF2-40B4-BE49-F238E27FC236}">
                <a16:creationId xmlns:a16="http://schemas.microsoft.com/office/drawing/2014/main" id="{5656781E-5F7C-9A2A-F84E-44DA2F41FD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31816F7-366F-5123-1F96-58C25EB460AE}"/>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2494674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003FA-FE64-720A-11AE-0EE7BD6F9C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188C5D-9D4F-0615-0C0A-89D448167E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BF3BA2-88AE-40A0-0905-C7214DE724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A26DD7E-29F9-8DF0-37B3-60F4377729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F61E154-1214-5632-F6CE-3D6D41BE5C5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CDDE6D8-7BB4-317A-C4C5-F13300AB55EA}"/>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8" name="Footer Placeholder 7">
            <a:extLst>
              <a:ext uri="{FF2B5EF4-FFF2-40B4-BE49-F238E27FC236}">
                <a16:creationId xmlns:a16="http://schemas.microsoft.com/office/drawing/2014/main" id="{70EC7CE6-4342-F4E6-DC24-C36FB30E138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66F5F02-5AD4-04F3-F844-2D927F96CA6F}"/>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3907446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38E19-B181-2B36-577B-A7529C0745D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7F3A4BD-864D-926E-8B71-8F0BFA9B256B}"/>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4" name="Footer Placeholder 3">
            <a:extLst>
              <a:ext uri="{FF2B5EF4-FFF2-40B4-BE49-F238E27FC236}">
                <a16:creationId xmlns:a16="http://schemas.microsoft.com/office/drawing/2014/main" id="{D8FDDC88-C535-B28B-1872-D2DDE06C699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08A8A6-E593-1959-2D06-CE5EE807C798}"/>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3761266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38CA40-7DB0-B3DF-7763-65876E45DE86}"/>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3" name="Footer Placeholder 2">
            <a:extLst>
              <a:ext uri="{FF2B5EF4-FFF2-40B4-BE49-F238E27FC236}">
                <a16:creationId xmlns:a16="http://schemas.microsoft.com/office/drawing/2014/main" id="{18939A03-C1F8-B347-4CAA-553F406DA7C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12A5352-094C-B16A-63CF-1A0BB7C383CC}"/>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1024493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36177-4275-3018-919B-7664D9277F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B6A0C3-F546-BBD7-F5EA-C6ACEBC4AF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8A8614-9428-9152-3FE2-4724D6B4C4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13D697-909B-1611-0902-E26298A82C8D}"/>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6" name="Footer Placeholder 5">
            <a:extLst>
              <a:ext uri="{FF2B5EF4-FFF2-40B4-BE49-F238E27FC236}">
                <a16:creationId xmlns:a16="http://schemas.microsoft.com/office/drawing/2014/main" id="{4F559F7B-CE96-53C5-0495-B6D0703424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F5E172-8E75-EEDA-B0C5-B0C518F3E471}"/>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3382706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70484-B10B-23BA-723E-9304C902589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8462CD-992B-A205-6F70-A5C8F6657D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F575806-9C73-9C62-2F87-534658B329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C4CC8A-00F1-3376-5B38-7BA2F2E62B43}"/>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6" name="Footer Placeholder 5">
            <a:extLst>
              <a:ext uri="{FF2B5EF4-FFF2-40B4-BE49-F238E27FC236}">
                <a16:creationId xmlns:a16="http://schemas.microsoft.com/office/drawing/2014/main" id="{7A155FB8-1903-4210-0A54-CAAF33B8C2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E8AFF1C-8281-F404-58E7-3AEC1A2F9DA0}"/>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23820616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676D5D-D3B6-9EF2-DAE6-8949AA8817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776DFE-67B3-C7AB-163D-8086DD93766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2AD8DD-B95E-695A-5F00-F220C450BB05}"/>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0F861937-63F9-134C-BA0C-3A6B30345B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ED015-9584-6C94-22BD-91776B0163D2}"/>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456262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E1FBFCA-4A58-B02E-B7CA-0F519AB5B5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9925B3-42CD-CECE-1C49-D84DE5F3CC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E40095-AE59-32C2-CCC1-AEC5C2B784B3}"/>
              </a:ext>
            </a:extLst>
          </p:cNvPr>
          <p:cNvSpPr>
            <a:spLocks noGrp="1"/>
          </p:cNvSpPr>
          <p:nvPr>
            <p:ph type="dt" sz="half" idx="10"/>
          </p:nvPr>
        </p:nvSpPr>
        <p:spPr/>
        <p:txBody>
          <a:body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DBE6F4C9-8B8E-C365-29E9-54B0932CEA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7CC82E-B3AE-1FFD-1222-81DD131FA59E}"/>
              </a:ext>
            </a:extLst>
          </p:cNvPr>
          <p:cNvSpPr>
            <a:spLocks noGrp="1"/>
          </p:cNvSpPr>
          <p:nvPr>
            <p:ph type="sldNum" sz="quarter" idx="12"/>
          </p:nvPr>
        </p:nvSpPr>
        <p:spPr/>
        <p:txBody>
          <a:bodyPr/>
          <a:lstStyle/>
          <a:p>
            <a:fld id="{15303151-779C-4384-A80D-1D5DC0DC60A9}" type="slidenum">
              <a:rPr lang="en-GB" smtClean="0"/>
              <a:t>‹#›</a:t>
            </a:fld>
            <a:endParaRPr lang="en-GB"/>
          </a:p>
        </p:txBody>
      </p:sp>
    </p:spTree>
    <p:extLst>
      <p:ext uri="{BB962C8B-B14F-4D97-AF65-F5344CB8AC3E}">
        <p14:creationId xmlns:p14="http://schemas.microsoft.com/office/powerpoint/2010/main" val="17403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F6DF7-CE90-113B-5857-3D4CE52077F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5CA6C1-3A4A-A6D1-0711-D16EF6CC54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AF5A75-0237-C0EF-018C-A5FB3FDB3F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080897-EEC6-4FE6-A3B7-55D31E9BCA8E}" type="datetimeFigureOut">
              <a:rPr lang="en-GB" smtClean="0"/>
              <a:t>21/04/2024</a:t>
            </a:fld>
            <a:endParaRPr lang="en-GB"/>
          </a:p>
        </p:txBody>
      </p:sp>
      <p:sp>
        <p:nvSpPr>
          <p:cNvPr id="5" name="Footer Placeholder 4">
            <a:extLst>
              <a:ext uri="{FF2B5EF4-FFF2-40B4-BE49-F238E27FC236}">
                <a16:creationId xmlns:a16="http://schemas.microsoft.com/office/drawing/2014/main" id="{12540E71-D56D-7B92-7324-349409E81A6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9672E0-08F8-CCD1-D3B2-F76AFDAF3A6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303151-779C-4384-A80D-1D5DC0DC60A9}" type="slidenum">
              <a:rPr lang="en-GB" smtClean="0"/>
              <a:t>‹#›</a:t>
            </a:fld>
            <a:endParaRPr lang="en-GB"/>
          </a:p>
        </p:txBody>
      </p:sp>
    </p:spTree>
    <p:extLst>
      <p:ext uri="{BB962C8B-B14F-4D97-AF65-F5344CB8AC3E}">
        <p14:creationId xmlns:p14="http://schemas.microsoft.com/office/powerpoint/2010/main" val="36775976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vipoxy3P1ec"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X3sIDsuwLJw"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youtube.com/watch?v=MwRGZ6OgZf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E714B-139E-F3CA-B2C5-F3CCA95E3F8B}"/>
              </a:ext>
            </a:extLst>
          </p:cNvPr>
          <p:cNvSpPr>
            <a:spLocks noGrp="1"/>
          </p:cNvSpPr>
          <p:nvPr>
            <p:ph type="ctrTitle"/>
          </p:nvPr>
        </p:nvSpPr>
        <p:spPr>
          <a:xfrm>
            <a:off x="1828800" y="-268287"/>
            <a:ext cx="8181975" cy="1655762"/>
          </a:xfrm>
        </p:spPr>
        <p:txBody>
          <a:bodyPr/>
          <a:lstStyle/>
          <a:p>
            <a:r>
              <a:rPr lang="en-US" dirty="0">
                <a:latin typeface="Twinkl" panose="02000000000000000000" pitchFamily="2" charset="0"/>
              </a:rPr>
              <a:t>The Feast of St Mark</a:t>
            </a:r>
            <a:endParaRPr lang="en-GB" dirty="0">
              <a:latin typeface="Twinkl" panose="02000000000000000000" pitchFamily="2" charset="0"/>
            </a:endParaRPr>
          </a:p>
        </p:txBody>
      </p:sp>
      <p:pic>
        <p:nvPicPr>
          <p:cNvPr id="1026" name="Picture 2">
            <a:extLst>
              <a:ext uri="{FF2B5EF4-FFF2-40B4-BE49-F238E27FC236}">
                <a16:creationId xmlns:a16="http://schemas.microsoft.com/office/drawing/2014/main" id="{74B1C109-0CB6-FBAE-2FA4-50B2E652AB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6547" y="1819275"/>
            <a:ext cx="6913984" cy="37792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A779FEB-6253-42FA-8505-C74C1916547C}"/>
              </a:ext>
            </a:extLst>
          </p:cNvPr>
          <p:cNvSpPr/>
          <p:nvPr/>
        </p:nvSpPr>
        <p:spPr>
          <a:xfrm>
            <a:off x="3948784" y="5966669"/>
            <a:ext cx="4827091" cy="375552"/>
          </a:xfrm>
          <a:prstGeom prst="rect">
            <a:avLst/>
          </a:prstGeom>
        </p:spPr>
        <p:txBody>
          <a:bodyPr wrap="none">
            <a:spAutoFit/>
          </a:bodyPr>
          <a:lstStyle/>
          <a:p>
            <a:pPr>
              <a:lnSpc>
                <a:spcPct val="107000"/>
              </a:lnSpc>
              <a:spcAft>
                <a:spcPts val="800"/>
              </a:spcAft>
            </a:pPr>
            <a:r>
              <a:rPr lang="en-GB"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https://www.youtube.com/watch?v=vipoxy3P1ec</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335147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2176EC6-9311-40DF-8908-0B39297335E7}"/>
              </a:ext>
            </a:extLst>
          </p:cNvPr>
          <p:cNvPicPr>
            <a:picLocks noChangeAspect="1"/>
          </p:cNvPicPr>
          <p:nvPr/>
        </p:nvPicPr>
        <p:blipFill>
          <a:blip r:embed="rId2"/>
          <a:stretch>
            <a:fillRect/>
          </a:stretch>
        </p:blipFill>
        <p:spPr>
          <a:xfrm>
            <a:off x="1242874" y="852487"/>
            <a:ext cx="9951867" cy="5153025"/>
          </a:xfrm>
          <a:prstGeom prst="rect">
            <a:avLst/>
          </a:prstGeom>
        </p:spPr>
      </p:pic>
    </p:spTree>
    <p:extLst>
      <p:ext uri="{BB962C8B-B14F-4D97-AF65-F5344CB8AC3E}">
        <p14:creationId xmlns:p14="http://schemas.microsoft.com/office/powerpoint/2010/main" val="3521361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E30AF4F-DF24-4495-B55A-A0BC1A6C64B8}"/>
              </a:ext>
            </a:extLst>
          </p:cNvPr>
          <p:cNvSpPr>
            <a:spLocks noGrp="1"/>
          </p:cNvSpPr>
          <p:nvPr>
            <p:ph idx="1"/>
          </p:nvPr>
        </p:nvSpPr>
        <p:spPr>
          <a:xfrm>
            <a:off x="838200" y="1015422"/>
            <a:ext cx="10515600" cy="4351338"/>
          </a:xfrm>
        </p:spPr>
        <p:txBody>
          <a:bodyPr>
            <a:normAutofit lnSpcReduction="10000"/>
          </a:bodyPr>
          <a:lstStyle/>
          <a:p>
            <a:pPr algn="ctr">
              <a:buNone/>
            </a:pPr>
            <a:r>
              <a:rPr lang="en-GB" altLang="en-US" sz="5400" u="sng" dirty="0">
                <a:latin typeface="Twinkl" panose="02000000000000000000" pitchFamily="2" charset="0"/>
              </a:rPr>
              <a:t>Opening Prayer:</a:t>
            </a:r>
          </a:p>
          <a:p>
            <a:pPr>
              <a:buNone/>
            </a:pPr>
            <a:r>
              <a:rPr lang="en-GB" altLang="en-US" dirty="0">
                <a:latin typeface="Twinkl" panose="02000000000000000000" pitchFamily="2" charset="0"/>
              </a:rPr>
              <a:t>Heavenly Father,</a:t>
            </a:r>
          </a:p>
          <a:p>
            <a:pPr>
              <a:buNone/>
            </a:pPr>
            <a:r>
              <a:rPr lang="en-GB" altLang="en-US" dirty="0">
                <a:latin typeface="Twinkl" panose="02000000000000000000" pitchFamily="2" charset="0"/>
              </a:rPr>
              <a:t>This is our school. Let peace live here</a:t>
            </a:r>
          </a:p>
          <a:p>
            <a:pPr>
              <a:buNone/>
            </a:pPr>
            <a:r>
              <a:rPr lang="en-GB" altLang="en-US" dirty="0">
                <a:latin typeface="Twinkl" panose="02000000000000000000" pitchFamily="2" charset="0"/>
              </a:rPr>
              <a:t>Let the rooms be full of happiness.</a:t>
            </a:r>
          </a:p>
          <a:p>
            <a:pPr>
              <a:buNone/>
            </a:pPr>
            <a:r>
              <a:rPr lang="en-GB" altLang="en-US" dirty="0">
                <a:latin typeface="Twinkl" panose="02000000000000000000" pitchFamily="2" charset="0"/>
              </a:rPr>
              <a:t>Let Love live here; Love of God; Love of another and love of life itself.</a:t>
            </a:r>
          </a:p>
          <a:p>
            <a:pPr>
              <a:buNone/>
            </a:pPr>
            <a:r>
              <a:rPr lang="en-GB" altLang="en-US" dirty="0">
                <a:latin typeface="Twinkl" panose="02000000000000000000" pitchFamily="2" charset="0"/>
              </a:rPr>
              <a:t>Let us remember that as many hands build a house, so many hearts build a school.</a:t>
            </a:r>
          </a:p>
          <a:p>
            <a:pPr>
              <a:buNone/>
            </a:pPr>
            <a:r>
              <a:rPr lang="en-GB" dirty="0">
                <a:latin typeface="Twinkl" panose="02000000000000000000" pitchFamily="2" charset="0"/>
              </a:rPr>
              <a:t>Amen</a:t>
            </a:r>
          </a:p>
        </p:txBody>
      </p:sp>
      <p:pic>
        <p:nvPicPr>
          <p:cNvPr id="5" name="Picture 4">
            <a:extLst>
              <a:ext uri="{FF2B5EF4-FFF2-40B4-BE49-F238E27FC236}">
                <a16:creationId xmlns:a16="http://schemas.microsoft.com/office/drawing/2014/main" id="{9B88EC0B-5575-4216-9050-35902652C210}"/>
              </a:ext>
            </a:extLst>
          </p:cNvPr>
          <p:cNvPicPr>
            <a:picLocks noChangeAspect="1"/>
          </p:cNvPicPr>
          <p:nvPr/>
        </p:nvPicPr>
        <p:blipFill>
          <a:blip r:embed="rId2"/>
          <a:stretch>
            <a:fillRect/>
          </a:stretch>
        </p:blipFill>
        <p:spPr>
          <a:xfrm>
            <a:off x="9382662" y="4607511"/>
            <a:ext cx="2040956" cy="1967482"/>
          </a:xfrm>
          <a:prstGeom prst="rect">
            <a:avLst/>
          </a:prstGeom>
        </p:spPr>
      </p:pic>
    </p:spTree>
    <p:extLst>
      <p:ext uri="{BB962C8B-B14F-4D97-AF65-F5344CB8AC3E}">
        <p14:creationId xmlns:p14="http://schemas.microsoft.com/office/powerpoint/2010/main" val="604517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597F0-B1F0-44BB-8CF2-26D653AAFB2E}"/>
              </a:ext>
            </a:extLst>
          </p:cNvPr>
          <p:cNvSpPr>
            <a:spLocks noGrp="1"/>
          </p:cNvSpPr>
          <p:nvPr>
            <p:ph type="title"/>
          </p:nvPr>
        </p:nvSpPr>
        <p:spPr/>
        <p:txBody>
          <a:bodyPr/>
          <a:lstStyle/>
          <a:p>
            <a:r>
              <a:rPr lang="en-GB" dirty="0">
                <a:latin typeface="Twinkl" panose="02000000000000000000" pitchFamily="2" charset="0"/>
              </a:rPr>
              <a:t>This week is Vocations Week</a:t>
            </a:r>
          </a:p>
        </p:txBody>
      </p:sp>
      <p:sp>
        <p:nvSpPr>
          <p:cNvPr id="3" name="Content Placeholder 2">
            <a:extLst>
              <a:ext uri="{FF2B5EF4-FFF2-40B4-BE49-F238E27FC236}">
                <a16:creationId xmlns:a16="http://schemas.microsoft.com/office/drawing/2014/main" id="{64864C51-9E0A-436E-9EBC-71A0C18F8142}"/>
              </a:ext>
            </a:extLst>
          </p:cNvPr>
          <p:cNvSpPr>
            <a:spLocks noGrp="1"/>
          </p:cNvSpPr>
          <p:nvPr>
            <p:ph idx="1"/>
          </p:nvPr>
        </p:nvSpPr>
        <p:spPr>
          <a:xfrm>
            <a:off x="0" y="1690688"/>
            <a:ext cx="23388697" cy="6903381"/>
          </a:xfrm>
        </p:spPr>
        <p:txBody>
          <a:bodyPr/>
          <a:lstStyle/>
          <a:p>
            <a:r>
              <a:rPr lang="en-GB" dirty="0">
                <a:latin typeface="Twinkl" panose="02000000000000000000" pitchFamily="2" charset="0"/>
              </a:rPr>
              <a:t>What job would you like to do when you are older?</a:t>
            </a:r>
          </a:p>
        </p:txBody>
      </p:sp>
      <p:pic>
        <p:nvPicPr>
          <p:cNvPr id="1028" name="Picture 4" descr="Jobs Available Lewis Pies - Baker ...">
            <a:extLst>
              <a:ext uri="{FF2B5EF4-FFF2-40B4-BE49-F238E27FC236}">
                <a16:creationId xmlns:a16="http://schemas.microsoft.com/office/drawing/2014/main" id="{60F86FBF-99DE-4122-8242-7EBF0CE0384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6976" y="2571750"/>
            <a:ext cx="6126480" cy="4075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005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E9144-4F4E-4985-BF84-DA77DB59648B}"/>
              </a:ext>
            </a:extLst>
          </p:cNvPr>
          <p:cNvSpPr>
            <a:spLocks noGrp="1"/>
          </p:cNvSpPr>
          <p:nvPr>
            <p:ph type="title"/>
          </p:nvPr>
        </p:nvSpPr>
        <p:spPr/>
        <p:txBody>
          <a:bodyPr/>
          <a:lstStyle/>
          <a:p>
            <a:r>
              <a:rPr lang="en-GB" dirty="0">
                <a:latin typeface="Twinkl" panose="02000000000000000000" pitchFamily="2" charset="0"/>
              </a:rPr>
              <a:t>Can you guess the vocations from the pictures?</a:t>
            </a:r>
          </a:p>
        </p:txBody>
      </p:sp>
      <p:sp>
        <p:nvSpPr>
          <p:cNvPr id="3" name="Content Placeholder 2">
            <a:extLst>
              <a:ext uri="{FF2B5EF4-FFF2-40B4-BE49-F238E27FC236}">
                <a16:creationId xmlns:a16="http://schemas.microsoft.com/office/drawing/2014/main" id="{6A5E6C31-9749-4144-810B-527F586837AC}"/>
              </a:ext>
            </a:extLst>
          </p:cNvPr>
          <p:cNvSpPr>
            <a:spLocks noGrp="1"/>
          </p:cNvSpPr>
          <p:nvPr>
            <p:ph idx="1"/>
          </p:nvPr>
        </p:nvSpPr>
        <p:spPr/>
        <p:txBody>
          <a:bodyPr/>
          <a:lstStyle/>
          <a:p>
            <a:r>
              <a:rPr lang="en-GB" dirty="0">
                <a:hlinkClick r:id="rId2"/>
              </a:rPr>
              <a:t>https://www.yout-ube.com/watch?v=X3sIDsuwLJw</a:t>
            </a:r>
            <a:endParaRPr lang="en-GB" dirty="0"/>
          </a:p>
          <a:p>
            <a:endParaRPr lang="en-GB" dirty="0"/>
          </a:p>
        </p:txBody>
      </p:sp>
      <p:pic>
        <p:nvPicPr>
          <p:cNvPr id="4" name="Picture 3">
            <a:extLst>
              <a:ext uri="{FF2B5EF4-FFF2-40B4-BE49-F238E27FC236}">
                <a16:creationId xmlns:a16="http://schemas.microsoft.com/office/drawing/2014/main" id="{1BF605BD-7CDE-4264-8BAA-D1890FA419C6}"/>
              </a:ext>
            </a:extLst>
          </p:cNvPr>
          <p:cNvPicPr>
            <a:picLocks noChangeAspect="1"/>
          </p:cNvPicPr>
          <p:nvPr/>
        </p:nvPicPr>
        <p:blipFill>
          <a:blip r:embed="rId3"/>
          <a:stretch>
            <a:fillRect/>
          </a:stretch>
        </p:blipFill>
        <p:spPr>
          <a:xfrm>
            <a:off x="2272683" y="2503502"/>
            <a:ext cx="8353888" cy="4030647"/>
          </a:xfrm>
          <a:prstGeom prst="rect">
            <a:avLst/>
          </a:prstGeom>
        </p:spPr>
      </p:pic>
    </p:spTree>
    <p:extLst>
      <p:ext uri="{BB962C8B-B14F-4D97-AF65-F5344CB8AC3E}">
        <p14:creationId xmlns:p14="http://schemas.microsoft.com/office/powerpoint/2010/main" val="1470647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BED2A9-66F7-4F9C-B251-E0D795613B43}"/>
              </a:ext>
            </a:extLst>
          </p:cNvPr>
          <p:cNvSpPr>
            <a:spLocks noGrp="1"/>
          </p:cNvSpPr>
          <p:nvPr>
            <p:ph type="title"/>
          </p:nvPr>
        </p:nvSpPr>
        <p:spPr>
          <a:xfrm>
            <a:off x="518604" y="-143154"/>
            <a:ext cx="10515600" cy="1325563"/>
          </a:xfrm>
        </p:spPr>
        <p:txBody>
          <a:bodyPr>
            <a:normAutofit/>
          </a:bodyPr>
          <a:lstStyle/>
          <a:p>
            <a:r>
              <a:rPr lang="en-GB" sz="2400" dirty="0">
                <a:latin typeface="Twinkl" panose="02000000000000000000" pitchFamily="2" charset="0"/>
              </a:rPr>
              <a:t>What do you think St Mark’s vocation was?</a:t>
            </a:r>
          </a:p>
        </p:txBody>
      </p:sp>
      <p:pic>
        <p:nvPicPr>
          <p:cNvPr id="2050" name="Picture 2" descr="St. Mark and his gospel ...">
            <a:extLst>
              <a:ext uri="{FF2B5EF4-FFF2-40B4-BE49-F238E27FC236}">
                <a16:creationId xmlns:a16="http://schemas.microsoft.com/office/drawing/2014/main" id="{44B03907-EE4C-4ACA-A45A-3E7E02269DC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98897" y="855193"/>
            <a:ext cx="2450236" cy="221838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2FB2AEA-38A1-4DD0-8838-A81573BEA6A6}"/>
              </a:ext>
            </a:extLst>
          </p:cNvPr>
          <p:cNvPicPr>
            <a:picLocks noChangeAspect="1"/>
          </p:cNvPicPr>
          <p:nvPr/>
        </p:nvPicPr>
        <p:blipFill>
          <a:blip r:embed="rId3"/>
          <a:stretch>
            <a:fillRect/>
          </a:stretch>
        </p:blipFill>
        <p:spPr>
          <a:xfrm>
            <a:off x="5911789" y="855193"/>
            <a:ext cx="2450236" cy="2091868"/>
          </a:xfrm>
          <a:prstGeom prst="rect">
            <a:avLst/>
          </a:prstGeom>
        </p:spPr>
      </p:pic>
      <p:pic>
        <p:nvPicPr>
          <p:cNvPr id="11" name="Picture 10">
            <a:extLst>
              <a:ext uri="{FF2B5EF4-FFF2-40B4-BE49-F238E27FC236}">
                <a16:creationId xmlns:a16="http://schemas.microsoft.com/office/drawing/2014/main" id="{B0DC559E-8656-4F70-A8C8-B39243ECA569}"/>
              </a:ext>
            </a:extLst>
          </p:cNvPr>
          <p:cNvPicPr>
            <a:picLocks noChangeAspect="1"/>
          </p:cNvPicPr>
          <p:nvPr/>
        </p:nvPicPr>
        <p:blipFill>
          <a:blip r:embed="rId4"/>
          <a:stretch>
            <a:fillRect/>
          </a:stretch>
        </p:blipFill>
        <p:spPr>
          <a:xfrm>
            <a:off x="3819293" y="4092457"/>
            <a:ext cx="3414319" cy="2086098"/>
          </a:xfrm>
          <a:prstGeom prst="rect">
            <a:avLst/>
          </a:prstGeom>
        </p:spPr>
      </p:pic>
      <p:sp>
        <p:nvSpPr>
          <p:cNvPr id="10" name="Rectangle 9">
            <a:extLst>
              <a:ext uri="{FF2B5EF4-FFF2-40B4-BE49-F238E27FC236}">
                <a16:creationId xmlns:a16="http://schemas.microsoft.com/office/drawing/2014/main" id="{BFCF5F9E-315B-4EDF-B235-293D0AB02D9C}"/>
              </a:ext>
            </a:extLst>
          </p:cNvPr>
          <p:cNvSpPr/>
          <p:nvPr/>
        </p:nvSpPr>
        <p:spPr>
          <a:xfrm>
            <a:off x="3389169" y="3244334"/>
            <a:ext cx="5413661" cy="369332"/>
          </a:xfrm>
          <a:prstGeom prst="rect">
            <a:avLst/>
          </a:prstGeom>
        </p:spPr>
        <p:txBody>
          <a:bodyPr wrap="none">
            <a:spAutoFit/>
          </a:bodyPr>
          <a:lstStyle/>
          <a:p>
            <a:r>
              <a:rPr lang="en-GB" dirty="0">
                <a:latin typeface="Twinkl" panose="02000000000000000000" pitchFamily="2" charset="0"/>
              </a:rPr>
              <a:t>Can you remember who wrote the other 3 Gospels?</a:t>
            </a:r>
            <a:endParaRPr lang="en-GB" dirty="0"/>
          </a:p>
        </p:txBody>
      </p:sp>
    </p:spTree>
    <p:extLst>
      <p:ext uri="{BB962C8B-B14F-4D97-AF65-F5344CB8AC3E}">
        <p14:creationId xmlns:p14="http://schemas.microsoft.com/office/powerpoint/2010/main" val="289799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2BBF-9B98-62BA-A130-48CB7F41C413}"/>
              </a:ext>
            </a:extLst>
          </p:cNvPr>
          <p:cNvSpPr>
            <a:spLocks noGrp="1"/>
          </p:cNvSpPr>
          <p:nvPr>
            <p:ph type="ctrTitle"/>
          </p:nvPr>
        </p:nvSpPr>
        <p:spPr>
          <a:xfrm>
            <a:off x="1419225" y="627063"/>
            <a:ext cx="9144000" cy="1058862"/>
          </a:xfrm>
        </p:spPr>
        <p:txBody>
          <a:bodyPr>
            <a:normAutofit/>
          </a:bodyPr>
          <a:lstStyle/>
          <a:p>
            <a:endParaRPr lang="en-GB" sz="4800" dirty="0">
              <a:latin typeface="Twinkl" panose="02000000000000000000" pitchFamily="2" charset="0"/>
            </a:endParaRPr>
          </a:p>
        </p:txBody>
      </p:sp>
      <p:sp>
        <p:nvSpPr>
          <p:cNvPr id="3" name="Subtitle 2">
            <a:extLst>
              <a:ext uri="{FF2B5EF4-FFF2-40B4-BE49-F238E27FC236}">
                <a16:creationId xmlns:a16="http://schemas.microsoft.com/office/drawing/2014/main" id="{1D2310DC-33B8-D59D-6C12-E0C813538BA4}"/>
              </a:ext>
            </a:extLst>
          </p:cNvPr>
          <p:cNvSpPr>
            <a:spLocks noGrp="1"/>
          </p:cNvSpPr>
          <p:nvPr>
            <p:ph type="subTitle" idx="1"/>
          </p:nvPr>
        </p:nvSpPr>
        <p:spPr>
          <a:xfrm>
            <a:off x="1524000" y="2028825"/>
            <a:ext cx="9144000" cy="3228975"/>
          </a:xfrm>
        </p:spPr>
        <p:txBody>
          <a:bodyPr>
            <a:normAutofit/>
          </a:bodyPr>
          <a:lstStyle/>
          <a:p>
            <a:endParaRPr lang="en-GB" dirty="0"/>
          </a:p>
        </p:txBody>
      </p:sp>
      <p:sp>
        <p:nvSpPr>
          <p:cNvPr id="5" name="Rectangle 4">
            <a:extLst>
              <a:ext uri="{FF2B5EF4-FFF2-40B4-BE49-F238E27FC236}">
                <a16:creationId xmlns:a16="http://schemas.microsoft.com/office/drawing/2014/main" id="{2BCFC0C9-F2A9-4B2C-BF5A-9235E8AD9881}"/>
              </a:ext>
            </a:extLst>
          </p:cNvPr>
          <p:cNvSpPr/>
          <p:nvPr/>
        </p:nvSpPr>
        <p:spPr>
          <a:xfrm>
            <a:off x="1322773" y="762595"/>
            <a:ext cx="8682361" cy="923330"/>
          </a:xfrm>
          <a:prstGeom prst="rect">
            <a:avLst/>
          </a:prstGeom>
        </p:spPr>
        <p:txBody>
          <a:bodyPr wrap="square">
            <a:spAutoFit/>
          </a:bodyPr>
          <a:lstStyle/>
          <a:p>
            <a:r>
              <a:rPr lang="en-GB" dirty="0">
                <a:latin typeface="Twinkl" panose="02000000000000000000" pitchFamily="2" charset="0"/>
              </a:rPr>
              <a:t>Mark came from a wealthy family and yet he left everything to spread the message of the Risen Jesus Christ. We can’t give away everything we have, but what can we do to spread Jesus’ message today?</a:t>
            </a:r>
          </a:p>
        </p:txBody>
      </p:sp>
      <p:pic>
        <p:nvPicPr>
          <p:cNvPr id="6" name="Picture 5">
            <a:extLst>
              <a:ext uri="{FF2B5EF4-FFF2-40B4-BE49-F238E27FC236}">
                <a16:creationId xmlns:a16="http://schemas.microsoft.com/office/drawing/2014/main" id="{D652B278-C972-464F-92AF-BB9A4B421D5D}"/>
              </a:ext>
            </a:extLst>
          </p:cNvPr>
          <p:cNvPicPr>
            <a:picLocks noChangeAspect="1"/>
          </p:cNvPicPr>
          <p:nvPr/>
        </p:nvPicPr>
        <p:blipFill>
          <a:blip r:embed="rId2"/>
          <a:stretch>
            <a:fillRect/>
          </a:stretch>
        </p:blipFill>
        <p:spPr>
          <a:xfrm>
            <a:off x="1237695" y="2302241"/>
            <a:ext cx="4349319" cy="4338255"/>
          </a:xfrm>
          <a:prstGeom prst="rect">
            <a:avLst/>
          </a:prstGeom>
        </p:spPr>
      </p:pic>
      <p:pic>
        <p:nvPicPr>
          <p:cNvPr id="7" name="Picture 6">
            <a:extLst>
              <a:ext uri="{FF2B5EF4-FFF2-40B4-BE49-F238E27FC236}">
                <a16:creationId xmlns:a16="http://schemas.microsoft.com/office/drawing/2014/main" id="{3FB2C928-2BF7-4558-A7F8-4479FD0F8441}"/>
              </a:ext>
            </a:extLst>
          </p:cNvPr>
          <p:cNvPicPr>
            <a:picLocks noChangeAspect="1"/>
          </p:cNvPicPr>
          <p:nvPr/>
        </p:nvPicPr>
        <p:blipFill>
          <a:blip r:embed="rId3"/>
          <a:stretch>
            <a:fillRect/>
          </a:stretch>
        </p:blipFill>
        <p:spPr>
          <a:xfrm>
            <a:off x="6484490" y="2220209"/>
            <a:ext cx="4204225" cy="4338255"/>
          </a:xfrm>
          <a:prstGeom prst="rect">
            <a:avLst/>
          </a:prstGeom>
        </p:spPr>
      </p:pic>
    </p:spTree>
    <p:extLst>
      <p:ext uri="{BB962C8B-B14F-4D97-AF65-F5344CB8AC3E}">
        <p14:creationId xmlns:p14="http://schemas.microsoft.com/office/powerpoint/2010/main" val="3000445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DC1110-4EF9-4B67-8E4F-CCCD04E6C62C}"/>
              </a:ext>
            </a:extLst>
          </p:cNvPr>
          <p:cNvPicPr>
            <a:picLocks noChangeAspect="1"/>
          </p:cNvPicPr>
          <p:nvPr/>
        </p:nvPicPr>
        <p:blipFill>
          <a:blip r:embed="rId2"/>
          <a:stretch>
            <a:fillRect/>
          </a:stretch>
        </p:blipFill>
        <p:spPr>
          <a:xfrm>
            <a:off x="781235" y="322231"/>
            <a:ext cx="9019713" cy="5343525"/>
          </a:xfrm>
          <a:prstGeom prst="rect">
            <a:avLst/>
          </a:prstGeom>
        </p:spPr>
      </p:pic>
      <p:sp>
        <p:nvSpPr>
          <p:cNvPr id="3" name="TextBox 2">
            <a:extLst>
              <a:ext uri="{FF2B5EF4-FFF2-40B4-BE49-F238E27FC236}">
                <a16:creationId xmlns:a16="http://schemas.microsoft.com/office/drawing/2014/main" id="{81AE24E6-05FF-44D4-A7AA-088227FCC3DA}"/>
              </a:ext>
            </a:extLst>
          </p:cNvPr>
          <p:cNvSpPr txBox="1"/>
          <p:nvPr/>
        </p:nvSpPr>
        <p:spPr>
          <a:xfrm>
            <a:off x="1038687" y="5965794"/>
            <a:ext cx="9507985" cy="461665"/>
          </a:xfrm>
          <a:prstGeom prst="rect">
            <a:avLst/>
          </a:prstGeom>
          <a:noFill/>
        </p:spPr>
        <p:txBody>
          <a:bodyPr wrap="square" rtlCol="0">
            <a:spAutoFit/>
          </a:bodyPr>
          <a:lstStyle/>
          <a:p>
            <a:r>
              <a:rPr lang="en-GB" sz="2400" dirty="0">
                <a:latin typeface="Twinkl" panose="02000000000000000000" pitchFamily="2" charset="0"/>
              </a:rPr>
              <a:t>How was St Mark eloquent and truthful?</a:t>
            </a:r>
          </a:p>
        </p:txBody>
      </p:sp>
    </p:spTree>
    <p:extLst>
      <p:ext uri="{BB962C8B-B14F-4D97-AF65-F5344CB8AC3E}">
        <p14:creationId xmlns:p14="http://schemas.microsoft.com/office/powerpoint/2010/main" val="4079294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51D5E30-5F5E-2594-2566-B696FD42E1DB}"/>
              </a:ext>
            </a:extLst>
          </p:cNvPr>
          <p:cNvSpPr>
            <a:spLocks noGrp="1"/>
          </p:cNvSpPr>
          <p:nvPr>
            <p:ph type="title"/>
          </p:nvPr>
        </p:nvSpPr>
        <p:spPr/>
        <p:txBody>
          <a:bodyPr/>
          <a:lstStyle/>
          <a:p>
            <a:r>
              <a:rPr lang="en-US" sz="4400" dirty="0">
                <a:latin typeface="Twinkl" panose="02000000000000000000" pitchFamily="2" charset="0"/>
              </a:rPr>
              <a:t>Saint Mark is the Patron Saint of?  </a:t>
            </a:r>
            <a:br>
              <a:rPr lang="en-US" sz="4400" dirty="0">
                <a:latin typeface="Sassoon Primary Std" panose="020B0503020103030203" pitchFamily="34" charset="0"/>
              </a:rPr>
            </a:br>
            <a:endParaRPr lang="en-GB" dirty="0"/>
          </a:p>
        </p:txBody>
      </p:sp>
      <p:sp>
        <p:nvSpPr>
          <p:cNvPr id="3" name="Content Placeholder 2">
            <a:extLst>
              <a:ext uri="{FF2B5EF4-FFF2-40B4-BE49-F238E27FC236}">
                <a16:creationId xmlns:a16="http://schemas.microsoft.com/office/drawing/2014/main" id="{05411C43-C96F-36F4-072F-F63DFC2B8D86}"/>
              </a:ext>
            </a:extLst>
          </p:cNvPr>
          <p:cNvSpPr>
            <a:spLocks noGrp="1"/>
          </p:cNvSpPr>
          <p:nvPr>
            <p:ph idx="1"/>
          </p:nvPr>
        </p:nvSpPr>
        <p:spPr/>
        <p:txBody>
          <a:bodyPr>
            <a:normAutofit/>
          </a:bodyPr>
          <a:lstStyle/>
          <a:p>
            <a:pPr marL="0" indent="0">
              <a:buNone/>
            </a:pPr>
            <a:endParaRPr lang="en-US" sz="5400" dirty="0">
              <a:latin typeface="Sassoon Primary Std" panose="020B0503020103030203" pitchFamily="34" charset="0"/>
            </a:endParaRPr>
          </a:p>
          <a:p>
            <a:pPr marL="0" indent="0">
              <a:buNone/>
            </a:pPr>
            <a:endParaRPr lang="en-US" sz="5400" dirty="0">
              <a:latin typeface="Sassoon Primary Std" panose="020B0503020103030203" pitchFamily="34" charset="0"/>
            </a:endParaRPr>
          </a:p>
          <a:p>
            <a:pPr marL="0" indent="0">
              <a:buNone/>
            </a:pPr>
            <a:endParaRPr lang="en-US" sz="5400" dirty="0">
              <a:latin typeface="Sassoon Primary Std" panose="020B0503020103030203" pitchFamily="34" charset="0"/>
            </a:endParaRPr>
          </a:p>
          <a:p>
            <a:pPr marL="0" indent="0" algn="ctr">
              <a:buNone/>
            </a:pPr>
            <a:endParaRPr lang="en-US" sz="5400" dirty="0">
              <a:latin typeface="Twinkl" panose="02000000000000000000" pitchFamily="2" charset="0"/>
            </a:endParaRPr>
          </a:p>
          <a:p>
            <a:pPr marL="0" indent="0" algn="ctr">
              <a:buNone/>
            </a:pPr>
            <a:r>
              <a:rPr lang="en-US" sz="5400" dirty="0">
                <a:latin typeface="Twinkl" panose="02000000000000000000" pitchFamily="2" charset="0"/>
              </a:rPr>
              <a:t>Venice</a:t>
            </a:r>
          </a:p>
          <a:p>
            <a:pPr marL="0" indent="0">
              <a:buNone/>
            </a:pPr>
            <a:endParaRPr lang="en-US" sz="4800" dirty="0">
              <a:latin typeface="Sassoon Primary Std" panose="020B0503020103030203" pitchFamily="34" charset="0"/>
            </a:endParaRPr>
          </a:p>
          <a:p>
            <a:pPr marL="0" indent="0">
              <a:buNone/>
            </a:pPr>
            <a:endParaRPr lang="en-GB" sz="4800" dirty="0">
              <a:latin typeface="Sassoon Primary Std" panose="020B0503020103030203" pitchFamily="34" charset="0"/>
            </a:endParaRPr>
          </a:p>
        </p:txBody>
      </p:sp>
      <p:pic>
        <p:nvPicPr>
          <p:cNvPr id="3074" name="Picture 2">
            <a:extLst>
              <a:ext uri="{FF2B5EF4-FFF2-40B4-BE49-F238E27FC236}">
                <a16:creationId xmlns:a16="http://schemas.microsoft.com/office/drawing/2014/main" id="{94B984A0-0137-2052-AD03-2CF305834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221" y="1690687"/>
            <a:ext cx="8199182" cy="3478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07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E6A4-FEC4-40A4-2020-F2DA16422F83}"/>
              </a:ext>
            </a:extLst>
          </p:cNvPr>
          <p:cNvSpPr>
            <a:spLocks noGrp="1"/>
          </p:cNvSpPr>
          <p:nvPr>
            <p:ph type="title"/>
          </p:nvPr>
        </p:nvSpPr>
        <p:spPr/>
        <p:txBody>
          <a:bodyPr/>
          <a:lstStyle/>
          <a:p>
            <a:r>
              <a:rPr lang="en-US" dirty="0">
                <a:latin typeface="Twinkl" panose="02000000000000000000" pitchFamily="2" charset="0"/>
              </a:rPr>
              <a:t>Can you name this famous building in Venice?</a:t>
            </a:r>
            <a:endParaRPr lang="en-GB" dirty="0">
              <a:latin typeface="Twinkl" panose="02000000000000000000" pitchFamily="2" charset="0"/>
            </a:endParaRPr>
          </a:p>
        </p:txBody>
      </p:sp>
      <p:pic>
        <p:nvPicPr>
          <p:cNvPr id="2050" name="Picture 2">
            <a:extLst>
              <a:ext uri="{FF2B5EF4-FFF2-40B4-BE49-F238E27FC236}">
                <a16:creationId xmlns:a16="http://schemas.microsoft.com/office/drawing/2014/main" id="{692C22B1-F234-4208-EBC9-9C63EFD09E3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53278" y="1938337"/>
            <a:ext cx="4514850" cy="29813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C5D61978-02B8-6F9F-F7E0-4FED842CD2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2005013"/>
            <a:ext cx="4514850"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83162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8FB82-559B-2455-708B-F8BD9DB39916}"/>
              </a:ext>
            </a:extLst>
          </p:cNvPr>
          <p:cNvSpPr>
            <a:spLocks noGrp="1"/>
          </p:cNvSpPr>
          <p:nvPr>
            <p:ph type="title"/>
          </p:nvPr>
        </p:nvSpPr>
        <p:spPr/>
        <p:txBody>
          <a:bodyPr/>
          <a:lstStyle/>
          <a:p>
            <a:r>
              <a:rPr lang="en-US" sz="4400" dirty="0">
                <a:latin typeface="Twinkl" panose="02000000000000000000" pitchFamily="2" charset="0"/>
              </a:rPr>
              <a:t>His symbol is……</a:t>
            </a:r>
            <a:br>
              <a:rPr lang="en-US" sz="4400" dirty="0">
                <a:latin typeface="Sassoon Primary Std" panose="020B0503020103030203" pitchFamily="34" charset="0"/>
              </a:rPr>
            </a:br>
            <a:endParaRPr lang="en-GB" dirty="0"/>
          </a:p>
        </p:txBody>
      </p:sp>
      <p:pic>
        <p:nvPicPr>
          <p:cNvPr id="4098" name="Picture 2">
            <a:extLst>
              <a:ext uri="{FF2B5EF4-FFF2-40B4-BE49-F238E27FC236}">
                <a16:creationId xmlns:a16="http://schemas.microsoft.com/office/drawing/2014/main" id="{4DEAD55F-349B-D288-1E85-51F8795B1AC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90725" y="1619250"/>
            <a:ext cx="7696200" cy="38774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A664C43-5F1A-4C92-9093-7B0CAC10201E}"/>
              </a:ext>
            </a:extLst>
          </p:cNvPr>
          <p:cNvSpPr txBox="1"/>
          <p:nvPr/>
        </p:nvSpPr>
        <p:spPr>
          <a:xfrm>
            <a:off x="1162975" y="5983550"/>
            <a:ext cx="10422384" cy="584775"/>
          </a:xfrm>
          <a:prstGeom prst="rect">
            <a:avLst/>
          </a:prstGeom>
          <a:noFill/>
        </p:spPr>
        <p:txBody>
          <a:bodyPr wrap="square" rtlCol="0">
            <a:spAutoFit/>
          </a:bodyPr>
          <a:lstStyle/>
          <a:p>
            <a:r>
              <a:rPr lang="en-GB" sz="3200" dirty="0">
                <a:latin typeface="Twinkl" panose="02000000000000000000" pitchFamily="2" charset="0"/>
              </a:rPr>
              <a:t>Why do you think he has this symbol?</a:t>
            </a:r>
          </a:p>
        </p:txBody>
      </p:sp>
    </p:spTree>
    <p:extLst>
      <p:ext uri="{BB962C8B-B14F-4D97-AF65-F5344CB8AC3E}">
        <p14:creationId xmlns:p14="http://schemas.microsoft.com/office/powerpoint/2010/main" val="2380970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500" fill="hold"/>
                                        <p:tgtEl>
                                          <p:spTgt spid="4098"/>
                                        </p:tgtEl>
                                        <p:attrNameLst>
                                          <p:attrName>ppt_x</p:attrName>
                                        </p:attrNameLst>
                                      </p:cBhvr>
                                      <p:tavLst>
                                        <p:tav tm="0">
                                          <p:val>
                                            <p:strVal val="#ppt_x"/>
                                          </p:val>
                                        </p:tav>
                                        <p:tav tm="100000">
                                          <p:val>
                                            <p:strVal val="#ppt_x"/>
                                          </p:val>
                                        </p:tav>
                                      </p:tavLst>
                                    </p:anim>
                                    <p:anim calcmode="lin" valueType="num">
                                      <p:cBhvr additive="base">
                                        <p:cTn id="8" dur="500" fill="hold"/>
                                        <p:tgtEl>
                                          <p:spTgt spid="4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B382CC4-9E0A-4D21-AB02-14ED34D19233}"/>
              </a:ext>
            </a:extLst>
          </p:cNvPr>
          <p:cNvPicPr>
            <a:picLocks noChangeAspect="1"/>
          </p:cNvPicPr>
          <p:nvPr/>
        </p:nvPicPr>
        <p:blipFill>
          <a:blip r:embed="rId2"/>
          <a:stretch>
            <a:fillRect/>
          </a:stretch>
        </p:blipFill>
        <p:spPr>
          <a:xfrm>
            <a:off x="19050" y="23812"/>
            <a:ext cx="12153900" cy="6810375"/>
          </a:xfrm>
          <a:prstGeom prst="rect">
            <a:avLst/>
          </a:prstGeom>
        </p:spPr>
      </p:pic>
    </p:spTree>
    <p:extLst>
      <p:ext uri="{BB962C8B-B14F-4D97-AF65-F5344CB8AC3E}">
        <p14:creationId xmlns:p14="http://schemas.microsoft.com/office/powerpoint/2010/main" val="5691697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1ED53-3310-443A-BAE0-F4BA681840DC}"/>
              </a:ext>
            </a:extLst>
          </p:cNvPr>
          <p:cNvSpPr>
            <a:spLocks noGrp="1"/>
          </p:cNvSpPr>
          <p:nvPr>
            <p:ph type="title"/>
          </p:nvPr>
        </p:nvSpPr>
        <p:spPr/>
        <p:txBody>
          <a:bodyPr/>
          <a:lstStyle/>
          <a:p>
            <a:r>
              <a:rPr lang="en-GB" dirty="0">
                <a:latin typeface="Twinkl" panose="02000000000000000000" pitchFamily="2" charset="0"/>
              </a:rPr>
              <a:t>Your Homework: </a:t>
            </a:r>
          </a:p>
        </p:txBody>
      </p:sp>
      <p:pic>
        <p:nvPicPr>
          <p:cNvPr id="3" name="Picture 2">
            <a:extLst>
              <a:ext uri="{FF2B5EF4-FFF2-40B4-BE49-F238E27FC236}">
                <a16:creationId xmlns:a16="http://schemas.microsoft.com/office/drawing/2014/main" id="{A3E93A5E-E1F8-49FF-8365-1FEB5535C622}"/>
              </a:ext>
            </a:extLst>
          </p:cNvPr>
          <p:cNvPicPr>
            <a:picLocks noChangeAspect="1"/>
          </p:cNvPicPr>
          <p:nvPr/>
        </p:nvPicPr>
        <p:blipFill>
          <a:blip r:embed="rId2"/>
          <a:stretch>
            <a:fillRect/>
          </a:stretch>
        </p:blipFill>
        <p:spPr>
          <a:xfrm rot="20654095">
            <a:off x="886220" y="1830777"/>
            <a:ext cx="3136094" cy="4012851"/>
          </a:xfrm>
          <a:prstGeom prst="rect">
            <a:avLst/>
          </a:prstGeom>
        </p:spPr>
      </p:pic>
      <p:pic>
        <p:nvPicPr>
          <p:cNvPr id="4" name="Picture 3">
            <a:extLst>
              <a:ext uri="{FF2B5EF4-FFF2-40B4-BE49-F238E27FC236}">
                <a16:creationId xmlns:a16="http://schemas.microsoft.com/office/drawing/2014/main" id="{0DD64DA0-B175-4BD6-90EF-438DE491A24D}"/>
              </a:ext>
            </a:extLst>
          </p:cNvPr>
          <p:cNvPicPr>
            <a:picLocks noChangeAspect="1"/>
          </p:cNvPicPr>
          <p:nvPr/>
        </p:nvPicPr>
        <p:blipFill>
          <a:blip r:embed="rId3"/>
          <a:stretch>
            <a:fillRect/>
          </a:stretch>
        </p:blipFill>
        <p:spPr>
          <a:xfrm rot="976018">
            <a:off x="8178516" y="1858506"/>
            <a:ext cx="2961620" cy="3957392"/>
          </a:xfrm>
          <a:prstGeom prst="rect">
            <a:avLst/>
          </a:prstGeom>
        </p:spPr>
      </p:pic>
      <p:pic>
        <p:nvPicPr>
          <p:cNvPr id="5" name="Picture 4">
            <a:extLst>
              <a:ext uri="{FF2B5EF4-FFF2-40B4-BE49-F238E27FC236}">
                <a16:creationId xmlns:a16="http://schemas.microsoft.com/office/drawing/2014/main" id="{400DBFF0-58C8-4BB2-9AD0-311A0666FFD9}"/>
              </a:ext>
            </a:extLst>
          </p:cNvPr>
          <p:cNvPicPr>
            <a:picLocks noChangeAspect="1"/>
          </p:cNvPicPr>
          <p:nvPr/>
        </p:nvPicPr>
        <p:blipFill>
          <a:blip r:embed="rId4"/>
          <a:stretch>
            <a:fillRect/>
          </a:stretch>
        </p:blipFill>
        <p:spPr>
          <a:xfrm>
            <a:off x="4749458" y="1480222"/>
            <a:ext cx="2377183" cy="2250859"/>
          </a:xfrm>
          <a:prstGeom prst="rect">
            <a:avLst/>
          </a:prstGeom>
        </p:spPr>
      </p:pic>
      <p:pic>
        <p:nvPicPr>
          <p:cNvPr id="6" name="Picture 5">
            <a:extLst>
              <a:ext uri="{FF2B5EF4-FFF2-40B4-BE49-F238E27FC236}">
                <a16:creationId xmlns:a16="http://schemas.microsoft.com/office/drawing/2014/main" id="{B4E69BC0-22D7-411A-956F-BFFB59786762}"/>
              </a:ext>
            </a:extLst>
          </p:cNvPr>
          <p:cNvPicPr>
            <a:picLocks noChangeAspect="1"/>
          </p:cNvPicPr>
          <p:nvPr/>
        </p:nvPicPr>
        <p:blipFill>
          <a:blip r:embed="rId5"/>
          <a:stretch>
            <a:fillRect/>
          </a:stretch>
        </p:blipFill>
        <p:spPr>
          <a:xfrm>
            <a:off x="5065361" y="3927233"/>
            <a:ext cx="1990725" cy="2266950"/>
          </a:xfrm>
          <a:prstGeom prst="rect">
            <a:avLst/>
          </a:prstGeom>
        </p:spPr>
      </p:pic>
    </p:spTree>
    <p:extLst>
      <p:ext uri="{BB962C8B-B14F-4D97-AF65-F5344CB8AC3E}">
        <p14:creationId xmlns:p14="http://schemas.microsoft.com/office/powerpoint/2010/main" val="38478435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53392-9753-D29A-9E15-1F39C608C9FD}"/>
              </a:ext>
            </a:extLst>
          </p:cNvPr>
          <p:cNvSpPr>
            <a:spLocks noGrp="1"/>
          </p:cNvSpPr>
          <p:nvPr>
            <p:ph type="title"/>
          </p:nvPr>
        </p:nvSpPr>
        <p:spPr>
          <a:xfrm>
            <a:off x="572493" y="238539"/>
            <a:ext cx="11018520" cy="1434415"/>
          </a:xfrm>
        </p:spPr>
        <p:txBody>
          <a:bodyPr anchor="b">
            <a:normAutofit/>
          </a:bodyPr>
          <a:lstStyle/>
          <a:p>
            <a:r>
              <a:rPr lang="en-US" sz="5400" dirty="0">
                <a:latin typeface="Twinkl" panose="02000000000000000000" pitchFamily="2" charset="0"/>
              </a:rPr>
              <a:t>Prayer for St Mark</a:t>
            </a:r>
            <a:endParaRPr lang="en-GB" sz="5400" dirty="0">
              <a:latin typeface="Twinkl" panose="02000000000000000000" pitchFamily="2" charset="0"/>
            </a:endParaRPr>
          </a:p>
        </p:txBody>
      </p:sp>
      <p:sp>
        <p:nvSpPr>
          <p:cNvPr id="3" name="Content Placeholder 2">
            <a:extLst>
              <a:ext uri="{FF2B5EF4-FFF2-40B4-BE49-F238E27FC236}">
                <a16:creationId xmlns:a16="http://schemas.microsoft.com/office/drawing/2014/main" id="{D41B257A-6402-FB14-E174-E032F3D23244}"/>
              </a:ext>
            </a:extLst>
          </p:cNvPr>
          <p:cNvSpPr>
            <a:spLocks noGrp="1"/>
          </p:cNvSpPr>
          <p:nvPr>
            <p:ph idx="1"/>
          </p:nvPr>
        </p:nvSpPr>
        <p:spPr>
          <a:xfrm>
            <a:off x="572493" y="2071316"/>
            <a:ext cx="6713552" cy="4119172"/>
          </a:xfrm>
        </p:spPr>
        <p:txBody>
          <a:bodyPr anchor="t">
            <a:normAutofit/>
          </a:bodyPr>
          <a:lstStyle/>
          <a:p>
            <a:pPr marL="0" indent="0">
              <a:buNone/>
            </a:pPr>
            <a:r>
              <a:rPr lang="en-US" sz="2000" b="0" i="1" dirty="0">
                <a:effectLst/>
                <a:latin typeface="Twinkl" panose="02000000000000000000" pitchFamily="2" charset="0"/>
              </a:rPr>
              <a:t>Heavenly Father,</a:t>
            </a:r>
          </a:p>
          <a:p>
            <a:pPr marL="0" indent="0">
              <a:buNone/>
            </a:pPr>
            <a:r>
              <a:rPr lang="en-US" sz="2000" b="0" i="1" dirty="0">
                <a:effectLst/>
                <a:latin typeface="Twinkl" panose="02000000000000000000" pitchFamily="2" charset="0"/>
              </a:rPr>
              <a:t>Thank you</a:t>
            </a:r>
            <a:br>
              <a:rPr lang="en-US" sz="2000" dirty="0">
                <a:latin typeface="Twinkl" panose="02000000000000000000" pitchFamily="2" charset="0"/>
              </a:rPr>
            </a:br>
            <a:r>
              <a:rPr lang="en-US" sz="2000" b="0" i="1" dirty="0">
                <a:effectLst/>
                <a:latin typeface="Twinkl" panose="02000000000000000000" pitchFamily="2" charset="0"/>
              </a:rPr>
              <a:t>for watching over us</a:t>
            </a:r>
            <a:br>
              <a:rPr lang="en-US" sz="2000" dirty="0">
                <a:latin typeface="Twinkl" panose="02000000000000000000" pitchFamily="2" charset="0"/>
              </a:rPr>
            </a:br>
            <a:r>
              <a:rPr lang="en-US" sz="2000" b="0" i="1" dirty="0">
                <a:effectLst/>
                <a:latin typeface="Twinkl" panose="02000000000000000000" pitchFamily="2" charset="0"/>
              </a:rPr>
              <a:t>as we learn and play.</a:t>
            </a:r>
            <a:br>
              <a:rPr lang="en-US" sz="2000" dirty="0">
                <a:latin typeface="Twinkl" panose="02000000000000000000" pitchFamily="2" charset="0"/>
              </a:rPr>
            </a:br>
            <a:r>
              <a:rPr lang="en-US" sz="2000" b="0" i="1" dirty="0">
                <a:effectLst/>
                <a:latin typeface="Twinkl" panose="02000000000000000000" pitchFamily="2" charset="0"/>
              </a:rPr>
              <a:t>Thank you for our patron,</a:t>
            </a:r>
            <a:br>
              <a:rPr lang="en-US" sz="2000" dirty="0">
                <a:latin typeface="Twinkl" panose="02000000000000000000" pitchFamily="2" charset="0"/>
              </a:rPr>
            </a:br>
            <a:r>
              <a:rPr lang="en-US" sz="2000" b="0" i="1" dirty="0">
                <a:effectLst/>
                <a:latin typeface="Twinkl" panose="02000000000000000000" pitchFamily="2" charset="0"/>
              </a:rPr>
              <a:t>Saint Mark, and his gospel stories.</a:t>
            </a:r>
            <a:br>
              <a:rPr lang="en-US" sz="2000" dirty="0">
                <a:latin typeface="Twinkl" panose="02000000000000000000" pitchFamily="2" charset="0"/>
              </a:rPr>
            </a:br>
            <a:r>
              <a:rPr lang="en-US" sz="2000" b="0" i="1" dirty="0">
                <a:effectLst/>
                <a:latin typeface="Twinkl" panose="02000000000000000000" pitchFamily="2" charset="0"/>
              </a:rPr>
              <a:t>His words about You show us</a:t>
            </a:r>
            <a:br>
              <a:rPr lang="en-US" sz="2000" dirty="0">
                <a:latin typeface="Twinkl" panose="02000000000000000000" pitchFamily="2" charset="0"/>
              </a:rPr>
            </a:br>
            <a:r>
              <a:rPr lang="en-US" sz="2000" b="0" i="1" dirty="0">
                <a:effectLst/>
                <a:latin typeface="Twinkl" panose="02000000000000000000" pitchFamily="2" charset="0"/>
              </a:rPr>
              <a:t>how to be respectful, loving</a:t>
            </a:r>
            <a:br>
              <a:rPr lang="en-US" sz="2000" dirty="0">
                <a:latin typeface="Twinkl" panose="02000000000000000000" pitchFamily="2" charset="0"/>
              </a:rPr>
            </a:br>
            <a:r>
              <a:rPr lang="en-US" sz="2000" b="0" i="1" dirty="0">
                <a:effectLst/>
                <a:latin typeface="Twinkl" panose="02000000000000000000" pitchFamily="2" charset="0"/>
              </a:rPr>
              <a:t>and peaceful.</a:t>
            </a:r>
            <a:br>
              <a:rPr lang="en-US" sz="2000" dirty="0">
                <a:latin typeface="Twinkl" panose="02000000000000000000" pitchFamily="2" charset="0"/>
              </a:rPr>
            </a:br>
            <a:r>
              <a:rPr lang="en-US" sz="2000" b="0" i="1" dirty="0">
                <a:effectLst/>
                <a:latin typeface="Twinkl" panose="02000000000000000000" pitchFamily="2" charset="0"/>
              </a:rPr>
              <a:t>Please be with us in all we do​,</a:t>
            </a:r>
            <a:br>
              <a:rPr lang="en-US" sz="2000" dirty="0">
                <a:latin typeface="Twinkl" panose="02000000000000000000" pitchFamily="2" charset="0"/>
              </a:rPr>
            </a:br>
            <a:r>
              <a:rPr lang="en-US" sz="2000" b="0" i="1" dirty="0">
                <a:effectLst/>
                <a:latin typeface="Twinkl" panose="02000000000000000000" pitchFamily="2" charset="0"/>
              </a:rPr>
              <a:t>so that we make choices that honor You. We ask this, in Your name. </a:t>
            </a:r>
          </a:p>
          <a:p>
            <a:pPr marL="0" indent="0">
              <a:buNone/>
            </a:pPr>
            <a:r>
              <a:rPr lang="en-US" sz="2000" b="0" i="1" dirty="0">
                <a:effectLst/>
                <a:latin typeface="Twinkl" panose="02000000000000000000" pitchFamily="2" charset="0"/>
              </a:rPr>
              <a:t>Amen</a:t>
            </a:r>
            <a:endParaRPr lang="en-GB" sz="2000" dirty="0">
              <a:latin typeface="Twinkl" panose="02000000000000000000" pitchFamily="2" charset="0"/>
            </a:endParaRPr>
          </a:p>
        </p:txBody>
      </p:sp>
      <p:pic>
        <p:nvPicPr>
          <p:cNvPr id="5" name="Picture 4">
            <a:extLst>
              <a:ext uri="{FF2B5EF4-FFF2-40B4-BE49-F238E27FC236}">
                <a16:creationId xmlns:a16="http://schemas.microsoft.com/office/drawing/2014/main" id="{B74F9D2C-FBC3-0558-AA6E-725D79DE5ADE}"/>
              </a:ext>
            </a:extLst>
          </p:cNvPr>
          <p:cNvPicPr>
            <a:picLocks noChangeAspect="1"/>
          </p:cNvPicPr>
          <p:nvPr/>
        </p:nvPicPr>
        <p:blipFill rotWithShape="1">
          <a:blip r:embed="rId2"/>
          <a:srcRect l="25289" r="7609" b="1"/>
          <a:stretch/>
        </p:blipFill>
        <p:spPr>
          <a:xfrm>
            <a:off x="7678443" y="1911493"/>
            <a:ext cx="3941064" cy="4096512"/>
          </a:xfrm>
          <a:prstGeom prst="rect">
            <a:avLst/>
          </a:prstGeom>
        </p:spPr>
      </p:pic>
    </p:spTree>
    <p:extLst>
      <p:ext uri="{BB962C8B-B14F-4D97-AF65-F5344CB8AC3E}">
        <p14:creationId xmlns:p14="http://schemas.microsoft.com/office/powerpoint/2010/main" val="2676204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C23F4E-F02C-4704-95CE-D11D42E8C280}"/>
              </a:ext>
            </a:extLst>
          </p:cNvPr>
          <p:cNvSpPr>
            <a:spLocks noGrp="1"/>
          </p:cNvSpPr>
          <p:nvPr>
            <p:ph idx="1"/>
          </p:nvPr>
        </p:nvSpPr>
        <p:spPr/>
        <p:txBody>
          <a:bodyPr/>
          <a:lstStyle/>
          <a:p>
            <a:endParaRPr lang="en-GB" dirty="0"/>
          </a:p>
        </p:txBody>
      </p:sp>
      <p:sp>
        <p:nvSpPr>
          <p:cNvPr id="4" name="Title 3">
            <a:extLst>
              <a:ext uri="{FF2B5EF4-FFF2-40B4-BE49-F238E27FC236}">
                <a16:creationId xmlns:a16="http://schemas.microsoft.com/office/drawing/2014/main" id="{1378E59B-01CB-4AE4-9C8B-CA6DF37C1427}"/>
              </a:ext>
            </a:extLst>
          </p:cNvPr>
          <p:cNvSpPr>
            <a:spLocks noGrp="1"/>
          </p:cNvSpPr>
          <p:nvPr>
            <p:ph type="title"/>
          </p:nvPr>
        </p:nvSpPr>
        <p:spPr>
          <a:xfrm>
            <a:off x="838200" y="466471"/>
            <a:ext cx="8884035" cy="1122871"/>
          </a:xfrm>
          <a:prstGeom prst="rect">
            <a:avLst/>
          </a:prstGeom>
        </p:spPr>
        <p:txBody>
          <a:bodyPr wrap="none">
            <a:spAutoFit/>
          </a:bodyPr>
          <a:lstStyle/>
          <a:p>
            <a:pPr>
              <a:lnSpc>
                <a:spcPct val="107000"/>
              </a:lnSpc>
              <a:spcAft>
                <a:spcPts val="800"/>
              </a:spcAft>
            </a:pPr>
            <a:r>
              <a:rPr lang="en-GB" sz="3200" dirty="0">
                <a:latin typeface="Calibri" panose="020F0502020204030204" pitchFamily="34" charset="0"/>
                <a:ea typeface="Calibri" panose="020F0502020204030204" pitchFamily="34" charset="0"/>
                <a:cs typeface="Times New Roman" panose="02020603050405020304" pitchFamily="18" charset="0"/>
                <a:hlinkClick r:id="rId2"/>
              </a:rPr>
              <a:t>https://www.youtube.com/watch?v=MwRGZ6OgZf0</a:t>
            </a:r>
            <a:br>
              <a:rPr lang="en-GB" sz="3200" dirty="0">
                <a:latin typeface="Calibri" panose="020F0502020204030204" pitchFamily="34" charset="0"/>
                <a:ea typeface="Calibri" panose="020F0502020204030204" pitchFamily="34" charset="0"/>
                <a:cs typeface="Times New Roman" panose="02020603050405020304" pitchFamily="18" charset="0"/>
              </a:rPr>
            </a:br>
            <a:endParaRPr lang="en-GB" sz="3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3F327CA-A09D-4DCE-ACBC-01029DAF2644}"/>
              </a:ext>
            </a:extLst>
          </p:cNvPr>
          <p:cNvPicPr>
            <a:picLocks noChangeAspect="1"/>
          </p:cNvPicPr>
          <p:nvPr/>
        </p:nvPicPr>
        <p:blipFill>
          <a:blip r:embed="rId3"/>
          <a:stretch>
            <a:fillRect/>
          </a:stretch>
        </p:blipFill>
        <p:spPr>
          <a:xfrm>
            <a:off x="1571347" y="1589342"/>
            <a:ext cx="8708208" cy="4852259"/>
          </a:xfrm>
          <a:prstGeom prst="rect">
            <a:avLst/>
          </a:prstGeom>
        </p:spPr>
      </p:pic>
    </p:spTree>
    <p:extLst>
      <p:ext uri="{BB962C8B-B14F-4D97-AF65-F5344CB8AC3E}">
        <p14:creationId xmlns:p14="http://schemas.microsoft.com/office/powerpoint/2010/main" val="116448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0D60D-3F25-4410-8CBC-326E55314B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E86EB3A-17FF-488B-8973-AA5E4835A60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8969248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320</Words>
  <Application>Microsoft Office PowerPoint</Application>
  <PresentationFormat>Widescreen</PresentationFormat>
  <Paragraphs>32</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Sassoon Primary Std</vt:lpstr>
      <vt:lpstr>Times New Roman</vt:lpstr>
      <vt:lpstr>Twinkl</vt:lpstr>
      <vt:lpstr>Office Theme</vt:lpstr>
      <vt:lpstr>The Feast of St Mark</vt:lpstr>
      <vt:lpstr>PowerPoint Presentation</vt:lpstr>
      <vt:lpstr>PowerPoint Presentation</vt:lpstr>
      <vt:lpstr>This week is Vocations Week</vt:lpstr>
      <vt:lpstr>Can you guess the vocations from the pictures?</vt:lpstr>
      <vt:lpstr>What do you think St Mark’s vocation was?</vt:lpstr>
      <vt:lpstr>PowerPoint Presentation</vt:lpstr>
      <vt:lpstr>PowerPoint Presentation</vt:lpstr>
      <vt:lpstr>Saint Mark is the Patron Saint of?   </vt:lpstr>
      <vt:lpstr>Can you name this famous building in Venice?</vt:lpstr>
      <vt:lpstr>His symbol is…… </vt:lpstr>
      <vt:lpstr>PowerPoint Presentation</vt:lpstr>
      <vt:lpstr>Your Homework: </vt:lpstr>
      <vt:lpstr>Prayer for St Mark</vt:lpstr>
      <vt:lpstr>https://www.youtube.com/watch?v=MwRGZ6OgZf0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Feast of St Mark</dc:title>
  <dc:creator>Adam Bailey</dc:creator>
  <cp:lastModifiedBy>E BAILEY (stedward)</cp:lastModifiedBy>
  <cp:revision>19</cp:revision>
  <dcterms:created xsi:type="dcterms:W3CDTF">2023-04-19T19:07:11Z</dcterms:created>
  <dcterms:modified xsi:type="dcterms:W3CDTF">2024-04-21T16:29:45Z</dcterms:modified>
</cp:coreProperties>
</file>