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wmf" ContentType="image/x-wmf"/>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changesInfos/changesInfo1.xml" ContentType="application/vnd.ms-powerpoint.changes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4"/>
  </p:sldMasterIdLst>
  <p:sldIdLst>
    <p:sldId id="256" r:id="rId5"/>
    <p:sldId id="257" r:id="rId6"/>
    <p:sldId id="258" r:id="rId7"/>
    <p:sldId id="260" r:id="rId8"/>
    <p:sldId id="261" r:id="rId9"/>
    <p:sldId id="262" r:id="rId10"/>
    <p:sldId id="263" r:id="rId11"/>
    <p:sldId id="264" r:id="rId12"/>
    <p:sldId id="266" r:id="rId13"/>
    <p:sldId id="267" r:id="rId14"/>
    <p:sldId id="268" r:id="rId15"/>
    <p:sldId id="269" r:id="rId16"/>
    <p:sldId id="270" r:id="rId17"/>
    <p:sldId id="271" r:id="rId18"/>
    <p:sldId id="272" r:id="rId19"/>
    <p:sldId id="273" r:id="rId20"/>
    <p:sldId id="274" r:id="rId21"/>
    <p:sldId id="276" r:id="rId22"/>
    <p:sldId id="277" r:id="rId23"/>
    <p:sldId id="278" r:id="rId24"/>
    <p:sldId id="279" r:id="rId25"/>
    <p:sldId id="280" r:id="rId26"/>
    <p:sldId id="281" r:id="rId27"/>
    <p:sldId id="282" r:id="rId28"/>
    <p:sldId id="283" r:id="rId29"/>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FF99"/>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p:cViewPr varScale="1">
        <p:scale>
          <a:sx n="74" d="100"/>
          <a:sy n="74" d="100"/>
        </p:scale>
        <p:origin x="1714" y="67"/>
      </p:cViewPr>
      <p:guideLst>
        <p:guide orient="horz" pos="2160"/>
        <p:guide pos="28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 Type="http://schemas.openxmlformats.org/officeDocument/2006/relationships/customXml" Target="../customXml/item3.xml"/><Relationship Id="rId21" Type="http://schemas.openxmlformats.org/officeDocument/2006/relationships/slide" Target="slides/slide17.xml"/><Relationship Id="rId34" Type="http://schemas.microsoft.com/office/2016/11/relationships/changesInfo" Target="changesInfos/changesInfo1.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tableStyles" Target="tableStyles.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29" Type="http://schemas.openxmlformats.org/officeDocument/2006/relationships/slide" Target="slides/slide25.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theme" Target="theme/theme1.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viewProps" Target="viewProps.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presProps" Target="presProps.xml"/><Relationship Id="rId8" Type="http://schemas.openxmlformats.org/officeDocument/2006/relationships/slide" Target="slides/slide4.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N Crehan" userId="987f2480-555e-4bb0-b6b5-3a318c6d6602" providerId="ADAL" clId="{49326453-38B9-41E9-A5D2-C4D0196B573A}"/>
    <pc:docChg chg="custSel modSld">
      <pc:chgData name="N Crehan" userId="987f2480-555e-4bb0-b6b5-3a318c6d6602" providerId="ADAL" clId="{49326453-38B9-41E9-A5D2-C4D0196B573A}" dt="2026-11-05T12:51:24.185" v="42" actId="113"/>
      <pc:docMkLst>
        <pc:docMk/>
      </pc:docMkLst>
      <pc:sldChg chg="delSp modSp mod">
        <pc:chgData name="N Crehan" userId="987f2480-555e-4bb0-b6b5-3a318c6d6602" providerId="ADAL" clId="{49326453-38B9-41E9-A5D2-C4D0196B573A}" dt="2026-11-05T12:51:24.185" v="42" actId="113"/>
        <pc:sldMkLst>
          <pc:docMk/>
          <pc:sldMk cId="3255876229" sldId="256"/>
        </pc:sldMkLst>
        <pc:spChg chg="mod">
          <ac:chgData name="N Crehan" userId="987f2480-555e-4bb0-b6b5-3a318c6d6602" providerId="ADAL" clId="{49326453-38B9-41E9-A5D2-C4D0196B573A}" dt="2026-11-05T12:51:24.185" v="42" actId="113"/>
          <ac:spMkLst>
            <pc:docMk/>
            <pc:sldMk cId="3255876229" sldId="256"/>
            <ac:spMk id="7" creationId="{00000000-0000-0000-0000-000000000000}"/>
          </ac:spMkLst>
        </pc:spChg>
        <pc:spChg chg="del mod">
          <ac:chgData name="N Crehan" userId="987f2480-555e-4bb0-b6b5-3a318c6d6602" providerId="ADAL" clId="{49326453-38B9-41E9-A5D2-C4D0196B573A}" dt="2026-11-05T12:50:55.426" v="32" actId="478"/>
          <ac:spMkLst>
            <pc:docMk/>
            <pc:sldMk cId="3255876229" sldId="256"/>
            <ac:spMk id="12" creationId="{00000000-0000-0000-0000-000000000000}"/>
          </ac:spMkLst>
        </pc:spChg>
      </pc:sldChg>
      <pc:sldChg chg="delSp modSp mod">
        <pc:chgData name="N Crehan" userId="987f2480-555e-4bb0-b6b5-3a318c6d6602" providerId="ADAL" clId="{49326453-38B9-41E9-A5D2-C4D0196B573A}" dt="2026-11-05T12:48:57.159" v="3" actId="478"/>
        <pc:sldMkLst>
          <pc:docMk/>
          <pc:sldMk cId="141868850" sldId="266"/>
        </pc:sldMkLst>
        <pc:spChg chg="del mod">
          <ac:chgData name="N Crehan" userId="987f2480-555e-4bb0-b6b5-3a318c6d6602" providerId="ADAL" clId="{49326453-38B9-41E9-A5D2-C4D0196B573A}" dt="2026-11-05T12:48:57.159" v="3" actId="478"/>
          <ac:spMkLst>
            <pc:docMk/>
            <pc:sldMk cId="141868850" sldId="266"/>
            <ac:spMk id="12" creationId="{00000000-0000-0000-0000-000000000000}"/>
          </ac:spMkLst>
        </pc:spChg>
        <pc:picChg chg="del">
          <ac:chgData name="N Crehan" userId="987f2480-555e-4bb0-b6b5-3a318c6d6602" providerId="ADAL" clId="{49326453-38B9-41E9-A5D2-C4D0196B573A}" dt="2026-11-05T12:48:49.987" v="0" actId="478"/>
          <ac:picMkLst>
            <pc:docMk/>
            <pc:sldMk cId="141868850" sldId="266"/>
            <ac:picMk id="9" creationId="{230D1EE5-4BBB-06D8-049F-0BC4DB3D5F6D}"/>
          </ac:picMkLst>
        </pc:picChg>
      </pc:sldChg>
      <pc:sldChg chg="modSp mod">
        <pc:chgData name="N Crehan" userId="987f2480-555e-4bb0-b6b5-3a318c6d6602" providerId="ADAL" clId="{49326453-38B9-41E9-A5D2-C4D0196B573A}" dt="2026-11-05T12:49:21.579" v="18" actId="20577"/>
        <pc:sldMkLst>
          <pc:docMk/>
          <pc:sldMk cId="1126867679" sldId="267"/>
        </pc:sldMkLst>
        <pc:graphicFrameChg chg="modGraphic">
          <ac:chgData name="N Crehan" userId="987f2480-555e-4bb0-b6b5-3a318c6d6602" providerId="ADAL" clId="{49326453-38B9-41E9-A5D2-C4D0196B573A}" dt="2026-11-05T12:49:21.579" v="18" actId="20577"/>
          <ac:graphicFrameMkLst>
            <pc:docMk/>
            <pc:sldMk cId="1126867679" sldId="267"/>
            <ac:graphicFrameMk id="19" creationId="{00000000-0000-0000-0000-000000000000}"/>
          </ac:graphicFrameMkLst>
        </pc:graphicFrameChg>
      </pc:sldChg>
    </pc:docChg>
  </pc:docChgLst>
  <pc:docChgLst>
    <pc:chgData name="N Crehan (stedward)" userId="S::n.crehan@stedward.bham.sch.uk::17cf537e-973a-4b84-98b3-0db28ac47258" providerId="AD" clId="Web-{E454BBC6-6F21-E722-1078-CB2E0974A95F}"/>
    <pc:docChg chg="modSld">
      <pc:chgData name="N Crehan (stedward)" userId="S::n.crehan@stedward.bham.sch.uk::17cf537e-973a-4b84-98b3-0db28ac47258" providerId="AD" clId="Web-{E454BBC6-6F21-E722-1078-CB2E0974A95F}" dt="2026-09-29T11:42:36.200" v="0"/>
      <pc:docMkLst>
        <pc:docMk/>
      </pc:docMkLst>
      <pc:sldChg chg="delSp">
        <pc:chgData name="N Crehan (stedward)" userId="S::n.crehan@stedward.bham.sch.uk::17cf537e-973a-4b84-98b3-0db28ac47258" providerId="AD" clId="Web-{E454BBC6-6F21-E722-1078-CB2E0974A95F}" dt="2026-09-29T11:42:36.200" v="0"/>
        <pc:sldMkLst>
          <pc:docMk/>
          <pc:sldMk cId="3255876229" sldId="256"/>
        </pc:sldMkLst>
        <pc:picChg chg="del">
          <ac:chgData name="N Crehan (stedward)" userId="S::n.crehan@stedward.bham.sch.uk::17cf537e-973a-4b84-98b3-0db28ac47258" providerId="AD" clId="Web-{E454BBC6-6F21-E722-1078-CB2E0974A95F}" dt="2026-09-29T11:42:36.200" v="0"/>
          <ac:picMkLst>
            <pc:docMk/>
            <pc:sldMk cId="3255876229" sldId="256"/>
            <ac:picMk id="5" creationId="{ED176B9D-1E3B-D05E-9FC3-1A9A7DBC9B75}"/>
          </ac:picMkLst>
        </pc:picChg>
      </pc:sldChg>
    </pc:docChg>
  </pc:docChgLst>
</pc:chgInfo>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a:t>Click to edit Master title style</a:t>
            </a:r>
            <a:endParaRPr lang="en-GB"/>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GB"/>
          </a:p>
        </p:txBody>
      </p:sp>
      <p:sp>
        <p:nvSpPr>
          <p:cNvPr id="4" name="Date Placeholder 3"/>
          <p:cNvSpPr>
            <a:spLocks noGrp="1"/>
          </p:cNvSpPr>
          <p:nvPr>
            <p:ph type="dt" sz="half" idx="10"/>
          </p:nvPr>
        </p:nvSpPr>
        <p:spPr/>
        <p:txBody>
          <a:bodyPr/>
          <a:lstStyle/>
          <a:p>
            <a:fld id="{9475F161-8A53-4246-A3ED-F931057E1B09}" type="datetimeFigureOut">
              <a:rPr lang="en-GB" smtClean="0"/>
              <a:t>05/11/2026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E259FEA9-AAF4-4316-97F6-E5702A263C18}" type="slidenum">
              <a:rPr lang="en-GB" smtClean="0"/>
              <a:t>‹#›</a:t>
            </a:fld>
            <a:endParaRPr lang="en-GB"/>
          </a:p>
        </p:txBody>
      </p:sp>
    </p:spTree>
    <p:extLst>
      <p:ext uri="{BB962C8B-B14F-4D97-AF65-F5344CB8AC3E}">
        <p14:creationId xmlns:p14="http://schemas.microsoft.com/office/powerpoint/2010/main" val="22070017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9475F161-8A53-4246-A3ED-F931057E1B09}" type="datetimeFigureOut">
              <a:rPr lang="en-GB" smtClean="0"/>
              <a:t>05/11/2026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E259FEA9-AAF4-4316-97F6-E5702A263C18}" type="slidenum">
              <a:rPr lang="en-GB" smtClean="0"/>
              <a:t>‹#›</a:t>
            </a:fld>
            <a:endParaRPr lang="en-GB"/>
          </a:p>
        </p:txBody>
      </p:sp>
    </p:spTree>
    <p:extLst>
      <p:ext uri="{BB962C8B-B14F-4D97-AF65-F5344CB8AC3E}">
        <p14:creationId xmlns:p14="http://schemas.microsoft.com/office/powerpoint/2010/main" val="239699055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a:t>Click to edit Master title style</a:t>
            </a:r>
            <a:endParaRPr lang="en-GB"/>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9475F161-8A53-4246-A3ED-F931057E1B09}" type="datetimeFigureOut">
              <a:rPr lang="en-GB" smtClean="0"/>
              <a:t>05/11/2026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E259FEA9-AAF4-4316-97F6-E5702A263C18}" type="slidenum">
              <a:rPr lang="en-GB" smtClean="0"/>
              <a:t>‹#›</a:t>
            </a:fld>
            <a:endParaRPr lang="en-GB"/>
          </a:p>
        </p:txBody>
      </p:sp>
    </p:spTree>
    <p:extLst>
      <p:ext uri="{BB962C8B-B14F-4D97-AF65-F5344CB8AC3E}">
        <p14:creationId xmlns:p14="http://schemas.microsoft.com/office/powerpoint/2010/main" val="227552324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p:cNvSpPr>
            <a:spLocks noGrp="1"/>
          </p:cNvSpPr>
          <p:nvPr>
            <p:ph type="dt" sz="half" idx="10"/>
          </p:nvPr>
        </p:nvSpPr>
        <p:spPr/>
        <p:txBody>
          <a:bodyPr/>
          <a:lstStyle/>
          <a:p>
            <a:fld id="{9475F161-8A53-4246-A3ED-F931057E1B09}" type="datetimeFigureOut">
              <a:rPr lang="en-GB" smtClean="0"/>
              <a:t>05/11/2026</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E259FEA9-AAF4-4316-97F6-E5702A263C18}" type="slidenum">
              <a:rPr lang="en-GB" smtClean="0"/>
              <a:t>‹#›</a:t>
            </a:fld>
            <a:endParaRPr lang="en-GB"/>
          </a:p>
        </p:txBody>
      </p:sp>
    </p:spTree>
    <p:extLst>
      <p:ext uri="{BB962C8B-B14F-4D97-AF65-F5344CB8AC3E}">
        <p14:creationId xmlns:p14="http://schemas.microsoft.com/office/powerpoint/2010/main" val="229395888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GB"/>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p:cNvSpPr>
            <a:spLocks noGrp="1"/>
          </p:cNvSpPr>
          <p:nvPr>
            <p:ph type="dt" sz="half" idx="10"/>
          </p:nvPr>
        </p:nvSpPr>
        <p:spPr/>
        <p:txBody>
          <a:bodyPr/>
          <a:lstStyle/>
          <a:p>
            <a:fld id="{9475F161-8A53-4246-A3ED-F931057E1B09}" type="datetimeFigureOut">
              <a:rPr lang="en-GB" smtClean="0"/>
              <a:t>05/11/2026</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E259FEA9-AAF4-4316-97F6-E5702A263C18}" type="slidenum">
              <a:rPr lang="en-GB" smtClean="0"/>
              <a:t>‹#›</a:t>
            </a:fld>
            <a:endParaRPr lang="en-GB"/>
          </a:p>
        </p:txBody>
      </p:sp>
    </p:spTree>
    <p:extLst>
      <p:ext uri="{BB962C8B-B14F-4D97-AF65-F5344CB8AC3E}">
        <p14:creationId xmlns:p14="http://schemas.microsoft.com/office/powerpoint/2010/main" val="233486392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Date Placeholder 2"/>
          <p:cNvSpPr>
            <a:spLocks noGrp="1"/>
          </p:cNvSpPr>
          <p:nvPr>
            <p:ph type="dt" sz="half" idx="10"/>
          </p:nvPr>
        </p:nvSpPr>
        <p:spPr/>
        <p:txBody>
          <a:bodyPr/>
          <a:lstStyle/>
          <a:p>
            <a:fld id="{9475F161-8A53-4246-A3ED-F931057E1B09}" type="datetimeFigureOut">
              <a:rPr lang="en-GB" smtClean="0"/>
              <a:t>05/11/2026</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E259FEA9-AAF4-4316-97F6-E5702A263C18}" type="slidenum">
              <a:rPr lang="en-GB" smtClean="0"/>
              <a:t>‹#›</a:t>
            </a:fld>
            <a:endParaRPr lang="en-GB"/>
          </a:p>
        </p:txBody>
      </p:sp>
    </p:spTree>
    <p:extLst>
      <p:ext uri="{BB962C8B-B14F-4D97-AF65-F5344CB8AC3E}">
        <p14:creationId xmlns:p14="http://schemas.microsoft.com/office/powerpoint/2010/main" val="132378422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9475F161-8A53-4246-A3ED-F931057E1B09}" type="datetimeFigureOut">
              <a:rPr lang="en-GB" smtClean="0"/>
              <a:t>05/11/2026</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E259FEA9-AAF4-4316-97F6-E5702A263C18}" type="slidenum">
              <a:rPr lang="en-GB" smtClean="0"/>
              <a:t>‹#›</a:t>
            </a:fld>
            <a:endParaRPr lang="en-GB"/>
          </a:p>
        </p:txBody>
      </p:sp>
    </p:spTree>
    <p:extLst>
      <p:ext uri="{BB962C8B-B14F-4D97-AF65-F5344CB8AC3E}">
        <p14:creationId xmlns:p14="http://schemas.microsoft.com/office/powerpoint/2010/main" val="343910936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a:t>Click to edit Master title style</a:t>
            </a:r>
            <a:endParaRPr lang="en-GB"/>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9475F161-8A53-4246-A3ED-F931057E1B09}" type="datetimeFigureOut">
              <a:rPr lang="en-GB" smtClean="0"/>
              <a:t>05/11/2026</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E259FEA9-AAF4-4316-97F6-E5702A263C18}" type="slidenum">
              <a:rPr lang="en-GB" smtClean="0"/>
              <a:t>‹#›</a:t>
            </a:fld>
            <a:endParaRPr lang="en-GB"/>
          </a:p>
        </p:txBody>
      </p:sp>
    </p:spTree>
    <p:extLst>
      <p:ext uri="{BB962C8B-B14F-4D97-AF65-F5344CB8AC3E}">
        <p14:creationId xmlns:p14="http://schemas.microsoft.com/office/powerpoint/2010/main" val="407047491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a:t>Click to edit Master title style</a:t>
            </a:r>
            <a:endParaRPr lang="en-GB"/>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9475F161-8A53-4246-A3ED-F931057E1B09}" type="datetimeFigureOut">
              <a:rPr lang="en-GB" smtClean="0"/>
              <a:t>05/11/2026</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E259FEA9-AAF4-4316-97F6-E5702A263C18}" type="slidenum">
              <a:rPr lang="en-GB" smtClean="0"/>
              <a:t>‹#›</a:t>
            </a:fld>
            <a:endParaRPr lang="en-GB"/>
          </a:p>
        </p:txBody>
      </p:sp>
    </p:spTree>
    <p:extLst>
      <p:ext uri="{BB962C8B-B14F-4D97-AF65-F5344CB8AC3E}">
        <p14:creationId xmlns:p14="http://schemas.microsoft.com/office/powerpoint/2010/main" val="221484003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9475F161-8A53-4246-A3ED-F931057E1B09}" type="datetimeFigureOut">
              <a:rPr lang="en-GB" smtClean="0"/>
              <a:t>05/11/2026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E259FEA9-AAF4-4316-97F6-E5702A263C18}" type="slidenum">
              <a:rPr lang="en-GB" smtClean="0"/>
              <a:t>‹#›</a:t>
            </a:fld>
            <a:endParaRPr lang="en-GB"/>
          </a:p>
        </p:txBody>
      </p:sp>
    </p:spTree>
    <p:extLst>
      <p:ext uri="{BB962C8B-B14F-4D97-AF65-F5344CB8AC3E}">
        <p14:creationId xmlns:p14="http://schemas.microsoft.com/office/powerpoint/2010/main" val="130317833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a:t>Click to edit Master title style</a:t>
            </a:r>
            <a:endParaRPr lang="en-GB"/>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9475F161-8A53-4246-A3ED-F931057E1B09}" type="datetimeFigureOut">
              <a:rPr lang="en-GB" smtClean="0"/>
              <a:t>05/11/2026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E259FEA9-AAF4-4316-97F6-E5702A263C18}" type="slidenum">
              <a:rPr lang="en-GB" smtClean="0"/>
              <a:t>‹#›</a:t>
            </a:fld>
            <a:endParaRPr lang="en-GB"/>
          </a:p>
        </p:txBody>
      </p:sp>
    </p:spTree>
    <p:extLst>
      <p:ext uri="{BB962C8B-B14F-4D97-AF65-F5344CB8AC3E}">
        <p14:creationId xmlns:p14="http://schemas.microsoft.com/office/powerpoint/2010/main" val="274611217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99"/>
        </a:soli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9475F161-8A53-4246-A3ED-F931057E1B09}" type="datetimeFigureOut">
              <a:rPr lang="en-GB" smtClean="0"/>
              <a:t>05/11/2026</a:t>
            </a:fld>
            <a:endParaRPr lang="en-GB"/>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E259FEA9-AAF4-4316-97F6-E5702A263C18}" type="slidenum">
              <a:rPr lang="en-GB" smtClean="0"/>
              <a:t>‹#›</a:t>
            </a:fld>
            <a:endParaRPr lang="en-GB"/>
          </a:p>
        </p:txBody>
      </p:sp>
    </p:spTree>
    <p:extLst>
      <p:ext uri="{BB962C8B-B14F-4D97-AF65-F5344CB8AC3E}">
        <p14:creationId xmlns:p14="http://schemas.microsoft.com/office/powerpoint/2010/main" val="8379996"/>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7.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png"/><Relationship Id="rId1" Type="http://schemas.openxmlformats.org/officeDocument/2006/relationships/slideLayout" Target="../slideLayouts/slideLayout7.xml"/><Relationship Id="rId6" Type="http://schemas.openxmlformats.org/officeDocument/2006/relationships/image" Target="../media/image7.wmf"/><Relationship Id="rId5" Type="http://schemas.openxmlformats.org/officeDocument/2006/relationships/image" Target="../media/image6.png"/><Relationship Id="rId4" Type="http://schemas.openxmlformats.org/officeDocument/2006/relationships/image" Target="../media/image5.png"/></Relationships>
</file>

<file path=ppt/slides/_rels/slide16.xml.rels><?xml version="1.0" encoding="UTF-8" standalone="yes"?>
<Relationships xmlns="http://schemas.openxmlformats.org/package/2006/relationships"><Relationship Id="rId2" Type="http://schemas.openxmlformats.org/officeDocument/2006/relationships/image" Target="../media/image8.wmf"/><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3" Type="http://schemas.openxmlformats.org/officeDocument/2006/relationships/hyperlink" Target="https://www.localofferbirmingham.co.uk/" TargetMode="External"/><Relationship Id="rId2" Type="http://schemas.openxmlformats.org/officeDocument/2006/relationships/hyperlink" Target="mailto:Heather.Wood@birmingham.gov.uk" TargetMode="External"/><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4" descr="logo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390996" y="174847"/>
            <a:ext cx="4752528" cy="14954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6" name="Text Box 39"/>
          <p:cNvSpPr txBox="1">
            <a:spLocks noChangeArrowheads="1"/>
          </p:cNvSpPr>
          <p:nvPr/>
        </p:nvSpPr>
        <p:spPr bwMode="auto">
          <a:xfrm>
            <a:off x="5364163" y="5322888"/>
            <a:ext cx="3779837" cy="1476375"/>
          </a:xfrm>
          <a:prstGeom prst="rect">
            <a:avLst/>
          </a:prstGeom>
          <a:solidFill>
            <a:srgbClr val="FFCC00"/>
          </a:solidFill>
          <a:ln>
            <a:noFill/>
          </a:ln>
          <a:effectLst/>
          <a:extLs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spcBef>
                <a:spcPct val="20000"/>
              </a:spcBef>
              <a:buChar char="•"/>
              <a:defRPr sz="3200">
                <a:solidFill>
                  <a:schemeClr val="tx1"/>
                </a:solidFill>
                <a:latin typeface="Arial" charset="0"/>
                <a:cs typeface="Arial" charset="0"/>
              </a:defRPr>
            </a:lvl1pPr>
            <a:lvl2pPr marL="742950" indent="-285750">
              <a:spcBef>
                <a:spcPct val="20000"/>
              </a:spcBef>
              <a:buChar char="–"/>
              <a:defRPr sz="2800">
                <a:solidFill>
                  <a:schemeClr val="tx1"/>
                </a:solidFill>
                <a:latin typeface="Arial" charset="0"/>
                <a:cs typeface="Arial" charset="0"/>
              </a:defRPr>
            </a:lvl2pPr>
            <a:lvl3pPr marL="1143000" indent="-228600">
              <a:spcBef>
                <a:spcPct val="20000"/>
              </a:spcBef>
              <a:buChar char="•"/>
              <a:defRPr sz="2400">
                <a:solidFill>
                  <a:schemeClr val="tx1"/>
                </a:solidFill>
                <a:latin typeface="Arial" charset="0"/>
                <a:cs typeface="Arial" charset="0"/>
              </a:defRPr>
            </a:lvl3pPr>
            <a:lvl4pPr marL="1600200" indent="-228600">
              <a:spcBef>
                <a:spcPct val="20000"/>
              </a:spcBef>
              <a:buChar char="–"/>
              <a:defRPr sz="2000">
                <a:solidFill>
                  <a:schemeClr val="tx1"/>
                </a:solidFill>
                <a:latin typeface="Arial" charset="0"/>
                <a:cs typeface="Arial" charset="0"/>
              </a:defRPr>
            </a:lvl4pPr>
            <a:lvl5pPr marL="2057400" indent="-228600">
              <a:spcBef>
                <a:spcPct val="20000"/>
              </a:spcBef>
              <a:buChar char="»"/>
              <a:defRPr sz="2000">
                <a:solidFill>
                  <a:schemeClr val="tx1"/>
                </a:solidFill>
                <a:latin typeface="Arial" charset="0"/>
                <a:cs typeface="Arial" charset="0"/>
              </a:defRPr>
            </a:lvl5pPr>
            <a:lvl6pPr marL="2514600" indent="-228600" eaLnBrk="0" fontAlgn="base" hangingPunct="0">
              <a:spcBef>
                <a:spcPct val="20000"/>
              </a:spcBef>
              <a:spcAft>
                <a:spcPct val="0"/>
              </a:spcAft>
              <a:buChar char="»"/>
              <a:defRPr sz="2000">
                <a:solidFill>
                  <a:schemeClr val="tx1"/>
                </a:solidFill>
                <a:latin typeface="Arial" charset="0"/>
                <a:cs typeface="Arial" charset="0"/>
              </a:defRPr>
            </a:lvl6pPr>
            <a:lvl7pPr marL="2971800" indent="-228600" eaLnBrk="0" fontAlgn="base" hangingPunct="0">
              <a:spcBef>
                <a:spcPct val="20000"/>
              </a:spcBef>
              <a:spcAft>
                <a:spcPct val="0"/>
              </a:spcAft>
              <a:buChar char="»"/>
              <a:defRPr sz="2000">
                <a:solidFill>
                  <a:schemeClr val="tx1"/>
                </a:solidFill>
                <a:latin typeface="Arial" charset="0"/>
                <a:cs typeface="Arial" charset="0"/>
              </a:defRPr>
            </a:lvl7pPr>
            <a:lvl8pPr marL="3429000" indent="-228600" eaLnBrk="0" fontAlgn="base" hangingPunct="0">
              <a:spcBef>
                <a:spcPct val="20000"/>
              </a:spcBef>
              <a:spcAft>
                <a:spcPct val="0"/>
              </a:spcAft>
              <a:buChar char="»"/>
              <a:defRPr sz="2000">
                <a:solidFill>
                  <a:schemeClr val="tx1"/>
                </a:solidFill>
                <a:latin typeface="Arial" charset="0"/>
                <a:cs typeface="Arial" charset="0"/>
              </a:defRPr>
            </a:lvl8pPr>
            <a:lvl9pPr marL="3886200" indent="-228600" eaLnBrk="0" fontAlgn="base" hangingPunct="0">
              <a:spcBef>
                <a:spcPct val="20000"/>
              </a:spcBef>
              <a:spcAft>
                <a:spcPct val="0"/>
              </a:spcAft>
              <a:buChar char="»"/>
              <a:defRPr sz="2000">
                <a:solidFill>
                  <a:schemeClr val="tx1"/>
                </a:solidFill>
                <a:latin typeface="Arial" charset="0"/>
                <a:cs typeface="Arial" charset="0"/>
              </a:defRPr>
            </a:lvl9pPr>
          </a:lstStyle>
          <a:p>
            <a:pPr algn="ctr" eaLnBrk="1" hangingPunct="1">
              <a:spcBef>
                <a:spcPct val="0"/>
              </a:spcBef>
              <a:buFontTx/>
              <a:buNone/>
            </a:pPr>
            <a:r>
              <a:rPr lang="en-GB" altLang="en-US" sz="1800" b="1" i="1" dirty="0"/>
              <a:t>Mrs </a:t>
            </a:r>
            <a:r>
              <a:rPr lang="en-GB" altLang="en-US" sz="1800" b="1" i="1" dirty="0" err="1"/>
              <a:t>Crehan</a:t>
            </a:r>
            <a:r>
              <a:rPr lang="en-GB" altLang="en-US" sz="1800" b="1" i="1" dirty="0"/>
              <a:t> can be</a:t>
            </a:r>
          </a:p>
          <a:p>
            <a:pPr algn="ctr" eaLnBrk="1" hangingPunct="1">
              <a:spcBef>
                <a:spcPct val="0"/>
              </a:spcBef>
              <a:buFontTx/>
              <a:buNone/>
            </a:pPr>
            <a:r>
              <a:rPr lang="en-GB" altLang="en-US" sz="1800" b="1" i="1" dirty="0"/>
              <a:t>contacted on </a:t>
            </a:r>
          </a:p>
          <a:p>
            <a:pPr algn="ctr" eaLnBrk="1" hangingPunct="1">
              <a:spcBef>
                <a:spcPct val="0"/>
              </a:spcBef>
              <a:buFontTx/>
              <a:buNone/>
            </a:pPr>
            <a:r>
              <a:rPr lang="en-GB" altLang="en-US" sz="1800" b="1" i="1" dirty="0"/>
              <a:t>(0121) 464 1730</a:t>
            </a:r>
          </a:p>
          <a:p>
            <a:pPr algn="ctr" eaLnBrk="1" hangingPunct="1">
              <a:spcBef>
                <a:spcPct val="0"/>
              </a:spcBef>
              <a:buFontTx/>
              <a:buNone/>
            </a:pPr>
            <a:r>
              <a:rPr lang="en-GB" altLang="en-US" sz="1800" b="1" i="1" dirty="0"/>
              <a:t>or by email at</a:t>
            </a:r>
          </a:p>
          <a:p>
            <a:pPr algn="ctr" eaLnBrk="1" hangingPunct="1">
              <a:spcBef>
                <a:spcPct val="0"/>
              </a:spcBef>
              <a:buFontTx/>
              <a:buNone/>
            </a:pPr>
            <a:r>
              <a:rPr lang="en-GB" altLang="en-US" sz="1800" b="1" i="1" dirty="0"/>
              <a:t>sendco@stedward.bham.sch.uk</a:t>
            </a:r>
          </a:p>
        </p:txBody>
      </p:sp>
      <p:sp>
        <p:nvSpPr>
          <p:cNvPr id="7" name="Text Box 37"/>
          <p:cNvSpPr txBox="1">
            <a:spLocks noChangeArrowheads="1"/>
          </p:cNvSpPr>
          <p:nvPr/>
        </p:nvSpPr>
        <p:spPr bwMode="auto">
          <a:xfrm>
            <a:off x="3203848" y="2087563"/>
            <a:ext cx="5827440" cy="255454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lvl1pPr>
              <a:spcBef>
                <a:spcPct val="20000"/>
              </a:spcBef>
              <a:buChar char="•"/>
              <a:defRPr sz="3200">
                <a:solidFill>
                  <a:schemeClr val="tx1"/>
                </a:solidFill>
                <a:latin typeface="Arial" charset="0"/>
                <a:cs typeface="Arial" charset="0"/>
              </a:defRPr>
            </a:lvl1pPr>
            <a:lvl2pPr marL="742950" indent="-285750">
              <a:spcBef>
                <a:spcPct val="20000"/>
              </a:spcBef>
              <a:buChar char="–"/>
              <a:defRPr sz="2800">
                <a:solidFill>
                  <a:schemeClr val="tx1"/>
                </a:solidFill>
                <a:latin typeface="Arial" charset="0"/>
                <a:cs typeface="Arial" charset="0"/>
              </a:defRPr>
            </a:lvl2pPr>
            <a:lvl3pPr marL="1143000" indent="-228600">
              <a:spcBef>
                <a:spcPct val="20000"/>
              </a:spcBef>
              <a:buChar char="•"/>
              <a:defRPr sz="2400">
                <a:solidFill>
                  <a:schemeClr val="tx1"/>
                </a:solidFill>
                <a:latin typeface="Arial" charset="0"/>
                <a:cs typeface="Arial" charset="0"/>
              </a:defRPr>
            </a:lvl3pPr>
            <a:lvl4pPr marL="1600200" indent="-228600">
              <a:spcBef>
                <a:spcPct val="20000"/>
              </a:spcBef>
              <a:buChar char="–"/>
              <a:defRPr sz="2000">
                <a:solidFill>
                  <a:schemeClr val="tx1"/>
                </a:solidFill>
                <a:latin typeface="Arial" charset="0"/>
                <a:cs typeface="Arial" charset="0"/>
              </a:defRPr>
            </a:lvl4pPr>
            <a:lvl5pPr marL="2057400" indent="-228600">
              <a:spcBef>
                <a:spcPct val="20000"/>
              </a:spcBef>
              <a:buChar char="»"/>
              <a:defRPr sz="2000">
                <a:solidFill>
                  <a:schemeClr val="tx1"/>
                </a:solidFill>
                <a:latin typeface="Arial" charset="0"/>
                <a:cs typeface="Arial" charset="0"/>
              </a:defRPr>
            </a:lvl5pPr>
            <a:lvl6pPr marL="2514600" indent="-228600" eaLnBrk="0" fontAlgn="base" hangingPunct="0">
              <a:spcBef>
                <a:spcPct val="20000"/>
              </a:spcBef>
              <a:spcAft>
                <a:spcPct val="0"/>
              </a:spcAft>
              <a:buChar char="»"/>
              <a:defRPr sz="2000">
                <a:solidFill>
                  <a:schemeClr val="tx1"/>
                </a:solidFill>
                <a:latin typeface="Arial" charset="0"/>
                <a:cs typeface="Arial" charset="0"/>
              </a:defRPr>
            </a:lvl6pPr>
            <a:lvl7pPr marL="2971800" indent="-228600" eaLnBrk="0" fontAlgn="base" hangingPunct="0">
              <a:spcBef>
                <a:spcPct val="20000"/>
              </a:spcBef>
              <a:spcAft>
                <a:spcPct val="0"/>
              </a:spcAft>
              <a:buChar char="»"/>
              <a:defRPr sz="2000">
                <a:solidFill>
                  <a:schemeClr val="tx1"/>
                </a:solidFill>
                <a:latin typeface="Arial" charset="0"/>
                <a:cs typeface="Arial" charset="0"/>
              </a:defRPr>
            </a:lvl7pPr>
            <a:lvl8pPr marL="3429000" indent="-228600" eaLnBrk="0" fontAlgn="base" hangingPunct="0">
              <a:spcBef>
                <a:spcPct val="20000"/>
              </a:spcBef>
              <a:spcAft>
                <a:spcPct val="0"/>
              </a:spcAft>
              <a:buChar char="»"/>
              <a:defRPr sz="2000">
                <a:solidFill>
                  <a:schemeClr val="tx1"/>
                </a:solidFill>
                <a:latin typeface="Arial" charset="0"/>
                <a:cs typeface="Arial" charset="0"/>
              </a:defRPr>
            </a:lvl8pPr>
            <a:lvl9pPr marL="3886200" indent="-228600" eaLnBrk="0" fontAlgn="base" hangingPunct="0">
              <a:spcBef>
                <a:spcPct val="20000"/>
              </a:spcBef>
              <a:spcAft>
                <a:spcPct val="0"/>
              </a:spcAft>
              <a:buChar char="»"/>
              <a:defRPr sz="2000">
                <a:solidFill>
                  <a:schemeClr val="tx1"/>
                </a:solidFill>
                <a:latin typeface="Arial" charset="0"/>
                <a:cs typeface="Arial" charset="0"/>
              </a:defRPr>
            </a:lvl9pPr>
          </a:lstStyle>
          <a:p>
            <a:pPr algn="ctr" eaLnBrk="1" hangingPunct="1">
              <a:spcBef>
                <a:spcPct val="0"/>
              </a:spcBef>
              <a:buFontTx/>
              <a:buNone/>
            </a:pPr>
            <a:endParaRPr lang="en-GB" altLang="en-US" sz="1600" b="1" dirty="0"/>
          </a:p>
          <a:p>
            <a:pPr algn="ctr">
              <a:spcBef>
                <a:spcPct val="0"/>
              </a:spcBef>
              <a:buFontTx/>
              <a:buNone/>
            </a:pPr>
            <a:r>
              <a:rPr lang="en-GB" altLang="en-US" sz="1600" b="1" dirty="0"/>
              <a:t>Mrs Crehan is the </a:t>
            </a:r>
          </a:p>
          <a:p>
            <a:pPr algn="ctr">
              <a:spcBef>
                <a:spcPct val="0"/>
              </a:spcBef>
              <a:buFontTx/>
              <a:buNone/>
            </a:pPr>
            <a:r>
              <a:rPr lang="en-GB" altLang="en-US" sz="1600" b="1" dirty="0"/>
              <a:t>Special Educational</a:t>
            </a:r>
          </a:p>
          <a:p>
            <a:pPr algn="ctr">
              <a:spcBef>
                <a:spcPct val="0"/>
              </a:spcBef>
              <a:buFontTx/>
              <a:buNone/>
            </a:pPr>
            <a:r>
              <a:rPr lang="en-GB" altLang="en-US" sz="1600" b="1" dirty="0"/>
              <a:t>Needs and Disabilities Co-Ordinator </a:t>
            </a:r>
          </a:p>
          <a:p>
            <a:pPr algn="ctr">
              <a:spcBef>
                <a:spcPct val="0"/>
              </a:spcBef>
              <a:buFontTx/>
              <a:buNone/>
            </a:pPr>
            <a:r>
              <a:rPr lang="en-GB" altLang="en-US" sz="1600" b="1" dirty="0"/>
              <a:t>(SENDCo) works with children,</a:t>
            </a:r>
          </a:p>
          <a:p>
            <a:pPr algn="ctr" eaLnBrk="1" hangingPunct="1">
              <a:spcBef>
                <a:spcPct val="0"/>
              </a:spcBef>
              <a:buFontTx/>
              <a:buNone/>
            </a:pPr>
            <a:r>
              <a:rPr lang="en-GB" altLang="en-US" sz="1600" b="1" dirty="0"/>
              <a:t>staff, parents and </a:t>
            </a:r>
          </a:p>
          <a:p>
            <a:pPr algn="ctr" eaLnBrk="1" hangingPunct="1">
              <a:spcBef>
                <a:spcPct val="0"/>
              </a:spcBef>
              <a:buFontTx/>
              <a:buNone/>
            </a:pPr>
            <a:r>
              <a:rPr lang="en-GB" altLang="en-US" sz="1600" b="1" dirty="0"/>
              <a:t>outside agencies, to ensure</a:t>
            </a:r>
          </a:p>
          <a:p>
            <a:pPr algn="ctr" eaLnBrk="1" hangingPunct="1">
              <a:spcBef>
                <a:spcPct val="0"/>
              </a:spcBef>
              <a:buFontTx/>
              <a:buNone/>
            </a:pPr>
            <a:r>
              <a:rPr lang="en-GB" altLang="en-US" sz="1600" b="1" dirty="0"/>
              <a:t>that all children</a:t>
            </a:r>
          </a:p>
          <a:p>
            <a:pPr algn="ctr" eaLnBrk="1" hangingPunct="1">
              <a:spcBef>
                <a:spcPct val="0"/>
              </a:spcBef>
              <a:buFontTx/>
              <a:buNone/>
            </a:pPr>
            <a:r>
              <a:rPr lang="en-GB" altLang="en-US" sz="1600" b="1" dirty="0"/>
              <a:t>have their needs met</a:t>
            </a:r>
          </a:p>
          <a:p>
            <a:pPr algn="ctr" eaLnBrk="1" hangingPunct="1">
              <a:spcBef>
                <a:spcPct val="0"/>
              </a:spcBef>
              <a:buFontTx/>
              <a:buNone/>
            </a:pPr>
            <a:endParaRPr lang="en-GB" altLang="en-US" sz="1600" b="1" dirty="0"/>
          </a:p>
        </p:txBody>
      </p:sp>
      <p:sp>
        <p:nvSpPr>
          <p:cNvPr id="8" name="Text Box 40"/>
          <p:cNvSpPr txBox="1">
            <a:spLocks noChangeArrowheads="1"/>
          </p:cNvSpPr>
          <p:nvPr/>
        </p:nvSpPr>
        <p:spPr bwMode="auto">
          <a:xfrm>
            <a:off x="0" y="5589588"/>
            <a:ext cx="3851275" cy="9429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spcBef>
                <a:spcPct val="20000"/>
              </a:spcBef>
              <a:buChar char="•"/>
              <a:defRPr sz="3200">
                <a:solidFill>
                  <a:schemeClr val="tx1"/>
                </a:solidFill>
                <a:latin typeface="Arial" charset="0"/>
                <a:cs typeface="Arial" charset="0"/>
              </a:defRPr>
            </a:lvl1pPr>
            <a:lvl2pPr marL="742950" indent="-285750">
              <a:spcBef>
                <a:spcPct val="20000"/>
              </a:spcBef>
              <a:buChar char="–"/>
              <a:defRPr sz="2800">
                <a:solidFill>
                  <a:schemeClr val="tx1"/>
                </a:solidFill>
                <a:latin typeface="Arial" charset="0"/>
                <a:cs typeface="Arial" charset="0"/>
              </a:defRPr>
            </a:lvl2pPr>
            <a:lvl3pPr marL="1143000" indent="-228600">
              <a:spcBef>
                <a:spcPct val="20000"/>
              </a:spcBef>
              <a:buChar char="•"/>
              <a:defRPr sz="2400">
                <a:solidFill>
                  <a:schemeClr val="tx1"/>
                </a:solidFill>
                <a:latin typeface="Arial" charset="0"/>
                <a:cs typeface="Arial" charset="0"/>
              </a:defRPr>
            </a:lvl3pPr>
            <a:lvl4pPr marL="1600200" indent="-228600">
              <a:spcBef>
                <a:spcPct val="20000"/>
              </a:spcBef>
              <a:buChar char="–"/>
              <a:defRPr sz="2000">
                <a:solidFill>
                  <a:schemeClr val="tx1"/>
                </a:solidFill>
                <a:latin typeface="Arial" charset="0"/>
                <a:cs typeface="Arial" charset="0"/>
              </a:defRPr>
            </a:lvl4pPr>
            <a:lvl5pPr marL="2057400" indent="-228600">
              <a:spcBef>
                <a:spcPct val="20000"/>
              </a:spcBef>
              <a:buChar char="»"/>
              <a:defRPr sz="2000">
                <a:solidFill>
                  <a:schemeClr val="tx1"/>
                </a:solidFill>
                <a:latin typeface="Arial" charset="0"/>
                <a:cs typeface="Arial" charset="0"/>
              </a:defRPr>
            </a:lvl5pPr>
            <a:lvl6pPr marL="2514600" indent="-228600" eaLnBrk="0" fontAlgn="base" hangingPunct="0">
              <a:spcBef>
                <a:spcPct val="20000"/>
              </a:spcBef>
              <a:spcAft>
                <a:spcPct val="0"/>
              </a:spcAft>
              <a:buChar char="»"/>
              <a:defRPr sz="2000">
                <a:solidFill>
                  <a:schemeClr val="tx1"/>
                </a:solidFill>
                <a:latin typeface="Arial" charset="0"/>
                <a:cs typeface="Arial" charset="0"/>
              </a:defRPr>
            </a:lvl6pPr>
            <a:lvl7pPr marL="2971800" indent="-228600" eaLnBrk="0" fontAlgn="base" hangingPunct="0">
              <a:spcBef>
                <a:spcPct val="20000"/>
              </a:spcBef>
              <a:spcAft>
                <a:spcPct val="0"/>
              </a:spcAft>
              <a:buChar char="»"/>
              <a:defRPr sz="2000">
                <a:solidFill>
                  <a:schemeClr val="tx1"/>
                </a:solidFill>
                <a:latin typeface="Arial" charset="0"/>
                <a:cs typeface="Arial" charset="0"/>
              </a:defRPr>
            </a:lvl7pPr>
            <a:lvl8pPr marL="3429000" indent="-228600" eaLnBrk="0" fontAlgn="base" hangingPunct="0">
              <a:spcBef>
                <a:spcPct val="20000"/>
              </a:spcBef>
              <a:spcAft>
                <a:spcPct val="0"/>
              </a:spcAft>
              <a:buChar char="»"/>
              <a:defRPr sz="2000">
                <a:solidFill>
                  <a:schemeClr val="tx1"/>
                </a:solidFill>
                <a:latin typeface="Arial" charset="0"/>
                <a:cs typeface="Arial" charset="0"/>
              </a:defRPr>
            </a:lvl8pPr>
            <a:lvl9pPr marL="3886200" indent="-228600" eaLnBrk="0" fontAlgn="base" hangingPunct="0">
              <a:spcBef>
                <a:spcPct val="20000"/>
              </a:spcBef>
              <a:spcAft>
                <a:spcPct val="0"/>
              </a:spcAft>
              <a:buChar char="»"/>
              <a:defRPr sz="2000">
                <a:solidFill>
                  <a:schemeClr val="tx1"/>
                </a:solidFill>
                <a:latin typeface="Arial" charset="0"/>
                <a:cs typeface="Arial" charset="0"/>
              </a:defRPr>
            </a:lvl9pPr>
          </a:lstStyle>
          <a:p>
            <a:pPr algn="ctr" eaLnBrk="1" hangingPunct="1">
              <a:spcBef>
                <a:spcPct val="0"/>
              </a:spcBef>
              <a:buFontTx/>
              <a:buNone/>
            </a:pPr>
            <a:r>
              <a:rPr lang="en-GB" altLang="en-US" sz="1400" b="1" dirty="0"/>
              <a:t>If you think that your child has Special Educational Needs and wish to find out what St. Edward’s can offer you, please click on the tabs above.</a:t>
            </a:r>
          </a:p>
        </p:txBody>
      </p:sp>
      <p:sp>
        <p:nvSpPr>
          <p:cNvPr id="9" name="AutoShape 32"/>
          <p:cNvSpPr>
            <a:spLocks noChangeArrowheads="1"/>
          </p:cNvSpPr>
          <p:nvPr/>
        </p:nvSpPr>
        <p:spPr bwMode="auto">
          <a:xfrm>
            <a:off x="0" y="1916113"/>
            <a:ext cx="3311525" cy="1152525"/>
          </a:xfrm>
          <a:prstGeom prst="flowChartAlternateProcess">
            <a:avLst/>
          </a:prstGeom>
          <a:solidFill>
            <a:srgbClr val="FF9900"/>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spcBef>
                <a:spcPct val="20000"/>
              </a:spcBef>
              <a:buChar char="•"/>
              <a:defRPr sz="3200">
                <a:solidFill>
                  <a:schemeClr val="tx1"/>
                </a:solidFill>
                <a:latin typeface="Arial" charset="0"/>
                <a:cs typeface="Arial" charset="0"/>
              </a:defRPr>
            </a:lvl1pPr>
            <a:lvl2pPr marL="742950" indent="-285750">
              <a:spcBef>
                <a:spcPct val="20000"/>
              </a:spcBef>
              <a:buChar char="–"/>
              <a:defRPr sz="2800">
                <a:solidFill>
                  <a:schemeClr val="tx1"/>
                </a:solidFill>
                <a:latin typeface="Arial" charset="0"/>
                <a:cs typeface="Arial" charset="0"/>
              </a:defRPr>
            </a:lvl2pPr>
            <a:lvl3pPr marL="1143000" indent="-228600">
              <a:spcBef>
                <a:spcPct val="20000"/>
              </a:spcBef>
              <a:buChar char="•"/>
              <a:defRPr sz="2400">
                <a:solidFill>
                  <a:schemeClr val="tx1"/>
                </a:solidFill>
                <a:latin typeface="Arial" charset="0"/>
                <a:cs typeface="Arial" charset="0"/>
              </a:defRPr>
            </a:lvl3pPr>
            <a:lvl4pPr marL="1600200" indent="-228600">
              <a:spcBef>
                <a:spcPct val="20000"/>
              </a:spcBef>
              <a:buChar char="–"/>
              <a:defRPr sz="2000">
                <a:solidFill>
                  <a:schemeClr val="tx1"/>
                </a:solidFill>
                <a:latin typeface="Arial" charset="0"/>
                <a:cs typeface="Arial" charset="0"/>
              </a:defRPr>
            </a:lvl4pPr>
            <a:lvl5pPr marL="2057400" indent="-228600">
              <a:spcBef>
                <a:spcPct val="20000"/>
              </a:spcBef>
              <a:buChar char="»"/>
              <a:defRPr sz="2000">
                <a:solidFill>
                  <a:schemeClr val="tx1"/>
                </a:solidFill>
                <a:latin typeface="Arial" charset="0"/>
                <a:cs typeface="Arial" charset="0"/>
              </a:defRPr>
            </a:lvl5pPr>
            <a:lvl6pPr marL="2514600" indent="-228600" eaLnBrk="0" fontAlgn="base" hangingPunct="0">
              <a:spcBef>
                <a:spcPct val="20000"/>
              </a:spcBef>
              <a:spcAft>
                <a:spcPct val="0"/>
              </a:spcAft>
              <a:buChar char="»"/>
              <a:defRPr sz="2000">
                <a:solidFill>
                  <a:schemeClr val="tx1"/>
                </a:solidFill>
                <a:latin typeface="Arial" charset="0"/>
                <a:cs typeface="Arial" charset="0"/>
              </a:defRPr>
            </a:lvl6pPr>
            <a:lvl7pPr marL="2971800" indent="-228600" eaLnBrk="0" fontAlgn="base" hangingPunct="0">
              <a:spcBef>
                <a:spcPct val="20000"/>
              </a:spcBef>
              <a:spcAft>
                <a:spcPct val="0"/>
              </a:spcAft>
              <a:buChar char="»"/>
              <a:defRPr sz="2000">
                <a:solidFill>
                  <a:schemeClr val="tx1"/>
                </a:solidFill>
                <a:latin typeface="Arial" charset="0"/>
                <a:cs typeface="Arial" charset="0"/>
              </a:defRPr>
            </a:lvl7pPr>
            <a:lvl8pPr marL="3429000" indent="-228600" eaLnBrk="0" fontAlgn="base" hangingPunct="0">
              <a:spcBef>
                <a:spcPct val="20000"/>
              </a:spcBef>
              <a:spcAft>
                <a:spcPct val="0"/>
              </a:spcAft>
              <a:buChar char="»"/>
              <a:defRPr sz="2000">
                <a:solidFill>
                  <a:schemeClr val="tx1"/>
                </a:solidFill>
                <a:latin typeface="Arial" charset="0"/>
                <a:cs typeface="Arial" charset="0"/>
              </a:defRPr>
            </a:lvl8pPr>
            <a:lvl9pPr marL="3886200" indent="-228600" eaLnBrk="0" fontAlgn="base" hangingPunct="0">
              <a:spcBef>
                <a:spcPct val="20000"/>
              </a:spcBef>
              <a:spcAft>
                <a:spcPct val="0"/>
              </a:spcAft>
              <a:buChar char="»"/>
              <a:defRPr sz="2000">
                <a:solidFill>
                  <a:schemeClr val="tx1"/>
                </a:solidFill>
                <a:latin typeface="Arial" charset="0"/>
                <a:cs typeface="Arial" charset="0"/>
              </a:defRPr>
            </a:lvl9pPr>
          </a:lstStyle>
          <a:p>
            <a:pPr algn="ctr" eaLnBrk="1" hangingPunct="1">
              <a:spcBef>
                <a:spcPct val="0"/>
              </a:spcBef>
              <a:buFontTx/>
              <a:buNone/>
            </a:pPr>
            <a:r>
              <a:rPr lang="en-GB" altLang="en-US" sz="1800" dirty="0"/>
              <a:t>APPROPRIATE AND</a:t>
            </a:r>
          </a:p>
          <a:p>
            <a:pPr algn="ctr" eaLnBrk="1" hangingPunct="1">
              <a:spcBef>
                <a:spcPct val="0"/>
              </a:spcBef>
              <a:buFontTx/>
              <a:buNone/>
            </a:pPr>
            <a:r>
              <a:rPr lang="en-GB" altLang="en-US" sz="1800" dirty="0"/>
              <a:t>EFFECTIVE</a:t>
            </a:r>
          </a:p>
          <a:p>
            <a:pPr algn="ctr" eaLnBrk="1" hangingPunct="1">
              <a:spcBef>
                <a:spcPct val="0"/>
              </a:spcBef>
              <a:buFontTx/>
              <a:buNone/>
            </a:pPr>
            <a:r>
              <a:rPr lang="en-GB" altLang="en-US" sz="1800" dirty="0"/>
              <a:t>TEACHING AND LEARNING</a:t>
            </a:r>
          </a:p>
        </p:txBody>
      </p:sp>
      <p:sp>
        <p:nvSpPr>
          <p:cNvPr id="10" name="AutoShape 34"/>
          <p:cNvSpPr>
            <a:spLocks noChangeArrowheads="1"/>
          </p:cNvSpPr>
          <p:nvPr/>
        </p:nvSpPr>
        <p:spPr bwMode="auto">
          <a:xfrm>
            <a:off x="-1" y="3068638"/>
            <a:ext cx="3311525" cy="1152525"/>
          </a:xfrm>
          <a:prstGeom prst="flowChartAlternateProcess">
            <a:avLst/>
          </a:prstGeom>
          <a:solidFill>
            <a:srgbClr val="00CCFF"/>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spcBef>
                <a:spcPct val="20000"/>
              </a:spcBef>
              <a:buChar char="•"/>
              <a:defRPr sz="3200">
                <a:solidFill>
                  <a:schemeClr val="tx1"/>
                </a:solidFill>
                <a:latin typeface="Arial" charset="0"/>
                <a:cs typeface="Arial" charset="0"/>
              </a:defRPr>
            </a:lvl1pPr>
            <a:lvl2pPr marL="742950" indent="-285750">
              <a:spcBef>
                <a:spcPct val="20000"/>
              </a:spcBef>
              <a:buChar char="–"/>
              <a:defRPr sz="2800">
                <a:solidFill>
                  <a:schemeClr val="tx1"/>
                </a:solidFill>
                <a:latin typeface="Arial" charset="0"/>
                <a:cs typeface="Arial" charset="0"/>
              </a:defRPr>
            </a:lvl2pPr>
            <a:lvl3pPr marL="1143000" indent="-228600">
              <a:spcBef>
                <a:spcPct val="20000"/>
              </a:spcBef>
              <a:buChar char="•"/>
              <a:defRPr sz="2400">
                <a:solidFill>
                  <a:schemeClr val="tx1"/>
                </a:solidFill>
                <a:latin typeface="Arial" charset="0"/>
                <a:cs typeface="Arial" charset="0"/>
              </a:defRPr>
            </a:lvl3pPr>
            <a:lvl4pPr marL="1600200" indent="-228600">
              <a:spcBef>
                <a:spcPct val="20000"/>
              </a:spcBef>
              <a:buChar char="–"/>
              <a:defRPr sz="2000">
                <a:solidFill>
                  <a:schemeClr val="tx1"/>
                </a:solidFill>
                <a:latin typeface="Arial" charset="0"/>
                <a:cs typeface="Arial" charset="0"/>
              </a:defRPr>
            </a:lvl4pPr>
            <a:lvl5pPr marL="2057400" indent="-228600">
              <a:spcBef>
                <a:spcPct val="20000"/>
              </a:spcBef>
              <a:buChar char="»"/>
              <a:defRPr sz="2000">
                <a:solidFill>
                  <a:schemeClr val="tx1"/>
                </a:solidFill>
                <a:latin typeface="Arial" charset="0"/>
                <a:cs typeface="Arial" charset="0"/>
              </a:defRPr>
            </a:lvl5pPr>
            <a:lvl6pPr marL="2514600" indent="-228600" eaLnBrk="0" fontAlgn="base" hangingPunct="0">
              <a:spcBef>
                <a:spcPct val="20000"/>
              </a:spcBef>
              <a:spcAft>
                <a:spcPct val="0"/>
              </a:spcAft>
              <a:buChar char="»"/>
              <a:defRPr sz="2000">
                <a:solidFill>
                  <a:schemeClr val="tx1"/>
                </a:solidFill>
                <a:latin typeface="Arial" charset="0"/>
                <a:cs typeface="Arial" charset="0"/>
              </a:defRPr>
            </a:lvl6pPr>
            <a:lvl7pPr marL="2971800" indent="-228600" eaLnBrk="0" fontAlgn="base" hangingPunct="0">
              <a:spcBef>
                <a:spcPct val="20000"/>
              </a:spcBef>
              <a:spcAft>
                <a:spcPct val="0"/>
              </a:spcAft>
              <a:buChar char="»"/>
              <a:defRPr sz="2000">
                <a:solidFill>
                  <a:schemeClr val="tx1"/>
                </a:solidFill>
                <a:latin typeface="Arial" charset="0"/>
                <a:cs typeface="Arial" charset="0"/>
              </a:defRPr>
            </a:lvl7pPr>
            <a:lvl8pPr marL="3429000" indent="-228600" eaLnBrk="0" fontAlgn="base" hangingPunct="0">
              <a:spcBef>
                <a:spcPct val="20000"/>
              </a:spcBef>
              <a:spcAft>
                <a:spcPct val="0"/>
              </a:spcAft>
              <a:buChar char="»"/>
              <a:defRPr sz="2000">
                <a:solidFill>
                  <a:schemeClr val="tx1"/>
                </a:solidFill>
                <a:latin typeface="Arial" charset="0"/>
                <a:cs typeface="Arial" charset="0"/>
              </a:defRPr>
            </a:lvl8pPr>
            <a:lvl9pPr marL="3886200" indent="-228600" eaLnBrk="0" fontAlgn="base" hangingPunct="0">
              <a:spcBef>
                <a:spcPct val="20000"/>
              </a:spcBef>
              <a:spcAft>
                <a:spcPct val="0"/>
              </a:spcAft>
              <a:buChar char="»"/>
              <a:defRPr sz="2000">
                <a:solidFill>
                  <a:schemeClr val="tx1"/>
                </a:solidFill>
                <a:latin typeface="Arial" charset="0"/>
                <a:cs typeface="Arial" charset="0"/>
              </a:defRPr>
            </a:lvl9pPr>
          </a:lstStyle>
          <a:p>
            <a:pPr algn="ctr" eaLnBrk="1" hangingPunct="1">
              <a:spcBef>
                <a:spcPct val="0"/>
              </a:spcBef>
              <a:buFontTx/>
              <a:buNone/>
            </a:pPr>
            <a:r>
              <a:rPr lang="en-GB" altLang="en-US" sz="1800" dirty="0"/>
              <a:t>A PARTNERSHIP APPROACH</a:t>
            </a:r>
          </a:p>
        </p:txBody>
      </p:sp>
      <p:sp>
        <p:nvSpPr>
          <p:cNvPr id="11" name="AutoShape 35"/>
          <p:cNvSpPr>
            <a:spLocks noChangeArrowheads="1"/>
          </p:cNvSpPr>
          <p:nvPr/>
        </p:nvSpPr>
        <p:spPr bwMode="auto">
          <a:xfrm>
            <a:off x="-2" y="4221163"/>
            <a:ext cx="3311525" cy="1152525"/>
          </a:xfrm>
          <a:prstGeom prst="flowChartAlternateProcess">
            <a:avLst/>
          </a:prstGeom>
          <a:solidFill>
            <a:srgbClr val="99CC00"/>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spcBef>
                <a:spcPct val="20000"/>
              </a:spcBef>
              <a:buChar char="•"/>
              <a:defRPr sz="3200">
                <a:solidFill>
                  <a:schemeClr val="tx1"/>
                </a:solidFill>
                <a:latin typeface="Arial" charset="0"/>
                <a:cs typeface="Arial" charset="0"/>
              </a:defRPr>
            </a:lvl1pPr>
            <a:lvl2pPr marL="742950" indent="-285750">
              <a:spcBef>
                <a:spcPct val="20000"/>
              </a:spcBef>
              <a:buChar char="–"/>
              <a:defRPr sz="2800">
                <a:solidFill>
                  <a:schemeClr val="tx1"/>
                </a:solidFill>
                <a:latin typeface="Arial" charset="0"/>
                <a:cs typeface="Arial" charset="0"/>
              </a:defRPr>
            </a:lvl2pPr>
            <a:lvl3pPr marL="1143000" indent="-228600">
              <a:spcBef>
                <a:spcPct val="20000"/>
              </a:spcBef>
              <a:buChar char="•"/>
              <a:defRPr sz="2400">
                <a:solidFill>
                  <a:schemeClr val="tx1"/>
                </a:solidFill>
                <a:latin typeface="Arial" charset="0"/>
                <a:cs typeface="Arial" charset="0"/>
              </a:defRPr>
            </a:lvl3pPr>
            <a:lvl4pPr marL="1600200" indent="-228600">
              <a:spcBef>
                <a:spcPct val="20000"/>
              </a:spcBef>
              <a:buChar char="–"/>
              <a:defRPr sz="2000">
                <a:solidFill>
                  <a:schemeClr val="tx1"/>
                </a:solidFill>
                <a:latin typeface="Arial" charset="0"/>
                <a:cs typeface="Arial" charset="0"/>
              </a:defRPr>
            </a:lvl4pPr>
            <a:lvl5pPr marL="2057400" indent="-228600">
              <a:spcBef>
                <a:spcPct val="20000"/>
              </a:spcBef>
              <a:buChar char="»"/>
              <a:defRPr sz="2000">
                <a:solidFill>
                  <a:schemeClr val="tx1"/>
                </a:solidFill>
                <a:latin typeface="Arial" charset="0"/>
                <a:cs typeface="Arial" charset="0"/>
              </a:defRPr>
            </a:lvl5pPr>
            <a:lvl6pPr marL="2514600" indent="-228600" eaLnBrk="0" fontAlgn="base" hangingPunct="0">
              <a:spcBef>
                <a:spcPct val="20000"/>
              </a:spcBef>
              <a:spcAft>
                <a:spcPct val="0"/>
              </a:spcAft>
              <a:buChar char="»"/>
              <a:defRPr sz="2000">
                <a:solidFill>
                  <a:schemeClr val="tx1"/>
                </a:solidFill>
                <a:latin typeface="Arial" charset="0"/>
                <a:cs typeface="Arial" charset="0"/>
              </a:defRPr>
            </a:lvl6pPr>
            <a:lvl7pPr marL="2971800" indent="-228600" eaLnBrk="0" fontAlgn="base" hangingPunct="0">
              <a:spcBef>
                <a:spcPct val="20000"/>
              </a:spcBef>
              <a:spcAft>
                <a:spcPct val="0"/>
              </a:spcAft>
              <a:buChar char="»"/>
              <a:defRPr sz="2000">
                <a:solidFill>
                  <a:schemeClr val="tx1"/>
                </a:solidFill>
                <a:latin typeface="Arial" charset="0"/>
                <a:cs typeface="Arial" charset="0"/>
              </a:defRPr>
            </a:lvl7pPr>
            <a:lvl8pPr marL="3429000" indent="-228600" eaLnBrk="0" fontAlgn="base" hangingPunct="0">
              <a:spcBef>
                <a:spcPct val="20000"/>
              </a:spcBef>
              <a:spcAft>
                <a:spcPct val="0"/>
              </a:spcAft>
              <a:buChar char="»"/>
              <a:defRPr sz="2000">
                <a:solidFill>
                  <a:schemeClr val="tx1"/>
                </a:solidFill>
                <a:latin typeface="Arial" charset="0"/>
                <a:cs typeface="Arial" charset="0"/>
              </a:defRPr>
            </a:lvl8pPr>
            <a:lvl9pPr marL="3886200" indent="-228600" eaLnBrk="0" fontAlgn="base" hangingPunct="0">
              <a:spcBef>
                <a:spcPct val="20000"/>
              </a:spcBef>
              <a:spcAft>
                <a:spcPct val="0"/>
              </a:spcAft>
              <a:buChar char="»"/>
              <a:defRPr sz="2000">
                <a:solidFill>
                  <a:schemeClr val="tx1"/>
                </a:solidFill>
                <a:latin typeface="Arial" charset="0"/>
                <a:cs typeface="Arial" charset="0"/>
              </a:defRPr>
            </a:lvl9pPr>
          </a:lstStyle>
          <a:p>
            <a:pPr algn="ctr" eaLnBrk="1" hangingPunct="1">
              <a:spcBef>
                <a:spcPct val="0"/>
              </a:spcBef>
              <a:buFontTx/>
              <a:buNone/>
            </a:pPr>
            <a:r>
              <a:rPr lang="en-GB" altLang="en-US" sz="1800" dirty="0"/>
              <a:t>OPEN AND HONEST </a:t>
            </a:r>
          </a:p>
          <a:p>
            <a:pPr algn="ctr" eaLnBrk="1" hangingPunct="1">
              <a:spcBef>
                <a:spcPct val="0"/>
              </a:spcBef>
              <a:buFontTx/>
              <a:buNone/>
            </a:pPr>
            <a:r>
              <a:rPr lang="en-GB" altLang="en-US" sz="1800" dirty="0"/>
              <a:t>COMMUNICATION</a:t>
            </a:r>
          </a:p>
        </p:txBody>
      </p:sp>
    </p:spTree>
    <p:extLst>
      <p:ext uri="{BB962C8B-B14F-4D97-AF65-F5344CB8AC3E}">
        <p14:creationId xmlns:p14="http://schemas.microsoft.com/office/powerpoint/2010/main" val="3255876229"/>
      </p:ext>
    </p:extLst>
  </p:cSld>
  <p:clrMapOvr>
    <a:masterClrMapping/>
  </p:clrMapOvr>
  <mc:AlternateContent xmlns:mc="http://schemas.openxmlformats.org/markup-compatibility/2006">
    <mc:Choice xmlns:p14="http://schemas.microsoft.com/office/powerpoint/2010/main" Requires="p14">
      <p:transition spd="med" p14:dur="700">
        <p:fade/>
      </p:transition>
    </mc:Choice>
    <mc:Fallback>
      <p:transition spd="med">
        <p:fade/>
      </p:transition>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2"/>
          <p:cNvSpPr txBox="1">
            <a:spLocks noChangeArrowheads="1"/>
          </p:cNvSpPr>
          <p:nvPr/>
        </p:nvSpPr>
        <p:spPr>
          <a:xfrm>
            <a:off x="457200" y="274638"/>
            <a:ext cx="8229600" cy="1143000"/>
          </a:xfrm>
          <a:prstGeom prst="rect">
            <a:avLst/>
          </a:prstGeom>
          <a:solidFill>
            <a:srgbClr val="FF9900"/>
          </a:solidFill>
        </p:spPr>
        <p:txBody>
          <a:bodyPr/>
          <a:lstStyle>
            <a:lvl1pPr algn="ctr" defTabSz="914400" rtl="0" eaLnBrk="1" latinLnBrk="0" hangingPunct="1">
              <a:spcBef>
                <a:spcPct val="0"/>
              </a:spcBef>
              <a:buNone/>
              <a:defRPr sz="4400" kern="1200">
                <a:solidFill>
                  <a:schemeClr val="tx1"/>
                </a:solidFill>
                <a:latin typeface="+mj-lt"/>
                <a:ea typeface="+mj-ea"/>
                <a:cs typeface="+mj-cs"/>
              </a:defRPr>
            </a:lvl1pPr>
          </a:lstStyle>
          <a:p>
            <a:r>
              <a:rPr lang="en-GB" altLang="en-US" sz="4000"/>
              <a:t>Appropriate and Effective Teaching and Learning. </a:t>
            </a:r>
            <a:endParaRPr lang="en-GB" altLang="en-US" sz="4000" dirty="0"/>
          </a:p>
        </p:txBody>
      </p:sp>
      <p:sp>
        <p:nvSpPr>
          <p:cNvPr id="3" name="Rectangle 3"/>
          <p:cNvSpPr txBox="1">
            <a:spLocks noChangeArrowheads="1"/>
          </p:cNvSpPr>
          <p:nvPr/>
        </p:nvSpPr>
        <p:spPr>
          <a:xfrm>
            <a:off x="457200" y="1600200"/>
            <a:ext cx="8229600" cy="4525963"/>
          </a:xfrm>
          <a:prstGeom prst="rect">
            <a:avLst/>
          </a:prstGeom>
        </p:spPr>
        <p:txBody>
          <a:bodyPr/>
          <a:lst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a:lstStyle>
          <a:p>
            <a:pPr>
              <a:lnSpc>
                <a:spcPct val="90000"/>
              </a:lnSpc>
              <a:buFontTx/>
              <a:buNone/>
            </a:pPr>
            <a:r>
              <a:rPr lang="en-GB" altLang="en-US" sz="2400" b="1" dirty="0"/>
              <a:t>This section aims to tell you how we:</a:t>
            </a:r>
          </a:p>
          <a:p>
            <a:pPr>
              <a:lnSpc>
                <a:spcPct val="90000"/>
              </a:lnSpc>
            </a:pPr>
            <a:r>
              <a:rPr lang="en-GB" altLang="en-US" sz="2400" dirty="0"/>
              <a:t>Train our staff to support your child’s needs.</a:t>
            </a:r>
          </a:p>
          <a:p>
            <a:pPr>
              <a:lnSpc>
                <a:spcPct val="90000"/>
              </a:lnSpc>
            </a:pPr>
            <a:r>
              <a:rPr lang="en-GB" altLang="en-US" sz="2400" dirty="0"/>
              <a:t>Give extra support to your child if needed.</a:t>
            </a:r>
          </a:p>
          <a:p>
            <a:pPr>
              <a:lnSpc>
                <a:spcPct val="90000"/>
              </a:lnSpc>
            </a:pPr>
            <a:r>
              <a:rPr lang="en-GB" altLang="en-US" sz="2400" dirty="0"/>
              <a:t>Ensure there is good teaching for your child. </a:t>
            </a:r>
          </a:p>
          <a:p>
            <a:pPr>
              <a:lnSpc>
                <a:spcPct val="90000"/>
              </a:lnSpc>
            </a:pPr>
            <a:r>
              <a:rPr lang="en-GB" altLang="en-US" sz="2400" dirty="0"/>
              <a:t>Ensure that there is inclusion across the school for children and families.</a:t>
            </a:r>
          </a:p>
          <a:p>
            <a:pPr>
              <a:lnSpc>
                <a:spcPct val="90000"/>
              </a:lnSpc>
            </a:pPr>
            <a:r>
              <a:rPr lang="en-GB" altLang="en-US" sz="2400" dirty="0"/>
              <a:t>Ensure that work is correctly pitched and differentiated for those children with Special Educational Needs. </a:t>
            </a:r>
          </a:p>
          <a:p>
            <a:pPr>
              <a:lnSpc>
                <a:spcPct val="90000"/>
              </a:lnSpc>
              <a:buFontTx/>
              <a:buNone/>
            </a:pPr>
            <a:endParaRPr lang="en-GB" altLang="en-US" sz="2400" b="1" dirty="0"/>
          </a:p>
          <a:p>
            <a:pPr>
              <a:lnSpc>
                <a:spcPct val="90000"/>
              </a:lnSpc>
              <a:buFontTx/>
              <a:buNone/>
            </a:pPr>
            <a:r>
              <a:rPr lang="en-GB" altLang="en-US" sz="2400" b="1" dirty="0"/>
              <a:t>It will also tell you:</a:t>
            </a:r>
          </a:p>
          <a:p>
            <a:pPr>
              <a:lnSpc>
                <a:spcPct val="90000"/>
              </a:lnSpc>
            </a:pPr>
            <a:r>
              <a:rPr lang="en-GB" altLang="en-US" sz="2400" dirty="0"/>
              <a:t>What resources and support are available for the children.</a:t>
            </a:r>
          </a:p>
        </p:txBody>
      </p:sp>
    </p:spTree>
    <p:extLst>
      <p:ext uri="{BB962C8B-B14F-4D97-AF65-F5344CB8AC3E}">
        <p14:creationId xmlns:p14="http://schemas.microsoft.com/office/powerpoint/2010/main" val="256479676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4"/>
          <p:cNvSpPr txBox="1">
            <a:spLocks noChangeArrowheads="1"/>
          </p:cNvSpPr>
          <p:nvPr/>
        </p:nvSpPr>
        <p:spPr>
          <a:xfrm>
            <a:off x="457200" y="274638"/>
            <a:ext cx="8229600" cy="1143000"/>
          </a:xfrm>
          <a:prstGeom prst="rect">
            <a:avLst/>
          </a:prstGeom>
          <a:solidFill>
            <a:srgbClr val="FF9900"/>
          </a:solidFill>
        </p:spPr>
        <p:txBody>
          <a:bodyPr/>
          <a:lstStyle>
            <a:lvl1pPr algn="ctr" defTabSz="914400" rtl="0" eaLnBrk="1" latinLnBrk="0" hangingPunct="1">
              <a:spcBef>
                <a:spcPct val="0"/>
              </a:spcBef>
              <a:buNone/>
              <a:defRPr sz="4400" kern="1200">
                <a:solidFill>
                  <a:schemeClr val="tx1"/>
                </a:solidFill>
                <a:latin typeface="+mj-lt"/>
                <a:ea typeface="+mj-ea"/>
                <a:cs typeface="+mj-cs"/>
              </a:defRPr>
            </a:lvl1pPr>
          </a:lstStyle>
          <a:p>
            <a:r>
              <a:rPr lang="en-GB" altLang="en-US" sz="4000"/>
              <a:t>Appropriate and Effective Teaching and Learning. </a:t>
            </a:r>
            <a:endParaRPr lang="en-GB" altLang="en-US" sz="4000" dirty="0"/>
          </a:p>
        </p:txBody>
      </p:sp>
      <p:sp>
        <p:nvSpPr>
          <p:cNvPr id="3" name="Rectangle 3"/>
          <p:cNvSpPr txBox="1">
            <a:spLocks noChangeArrowheads="1"/>
          </p:cNvSpPr>
          <p:nvPr/>
        </p:nvSpPr>
        <p:spPr>
          <a:xfrm>
            <a:off x="457200" y="1600200"/>
            <a:ext cx="8229600" cy="4525963"/>
          </a:xfrm>
          <a:prstGeom prst="rect">
            <a:avLst/>
          </a:prstGeom>
        </p:spPr>
        <p:txBody>
          <a:bodyPr lIns="91440" tIns="45720" rIns="91440" bIns="45720" anchor="t"/>
          <a:lst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a:lstStyle>
          <a:p>
            <a:pPr>
              <a:lnSpc>
                <a:spcPct val="80000"/>
              </a:lnSpc>
              <a:buFontTx/>
              <a:buNone/>
            </a:pPr>
            <a:r>
              <a:rPr lang="en-GB" altLang="en-US" sz="2400" dirty="0"/>
              <a:t>All teaching and support staff receive appropriate training. This ensures they have confidence and an up-to-date knowledge of teaching strategies to cater for children’s needs.</a:t>
            </a:r>
          </a:p>
          <a:p>
            <a:pPr>
              <a:lnSpc>
                <a:spcPct val="80000"/>
              </a:lnSpc>
              <a:buFontTx/>
              <a:buNone/>
            </a:pPr>
            <a:endParaRPr lang="en-GB" altLang="en-US" sz="2400" dirty="0"/>
          </a:p>
          <a:p>
            <a:pPr>
              <a:lnSpc>
                <a:spcPct val="80000"/>
              </a:lnSpc>
              <a:buNone/>
            </a:pPr>
            <a:r>
              <a:rPr lang="en-GB" altLang="en-US" sz="2400" dirty="0"/>
              <a:t>Weekly staff briefings take place during the school week. This keeps staff informed of individual circumstances. </a:t>
            </a:r>
            <a:endParaRPr lang="en-GB" altLang="en-US" sz="2400" dirty="0">
              <a:ea typeface="Calibri"/>
              <a:cs typeface="Calibri"/>
            </a:endParaRPr>
          </a:p>
          <a:p>
            <a:pPr>
              <a:lnSpc>
                <a:spcPct val="80000"/>
              </a:lnSpc>
              <a:buFontTx/>
              <a:buNone/>
            </a:pPr>
            <a:endParaRPr lang="en-GB" altLang="en-US" sz="2400" dirty="0"/>
          </a:p>
          <a:p>
            <a:pPr>
              <a:lnSpc>
                <a:spcPct val="80000"/>
              </a:lnSpc>
              <a:buNone/>
            </a:pPr>
            <a:r>
              <a:rPr lang="en-GB" altLang="en-US" sz="2400" dirty="0"/>
              <a:t>A weekly staff meeting is also held. During these meetings we sometimes invite specialist agencies (for Speech and Language Therapist, Communication and Autism Team) who will deliver training to staff.</a:t>
            </a:r>
          </a:p>
          <a:p>
            <a:pPr>
              <a:lnSpc>
                <a:spcPct val="80000"/>
              </a:lnSpc>
              <a:buFontTx/>
              <a:buNone/>
            </a:pPr>
            <a:endParaRPr lang="en-GB" altLang="en-US" sz="2800" dirty="0"/>
          </a:p>
        </p:txBody>
      </p:sp>
    </p:spTree>
    <p:extLst>
      <p:ext uri="{BB962C8B-B14F-4D97-AF65-F5344CB8AC3E}">
        <p14:creationId xmlns:p14="http://schemas.microsoft.com/office/powerpoint/2010/main" val="11465131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4"/>
          <p:cNvSpPr txBox="1">
            <a:spLocks noChangeArrowheads="1"/>
          </p:cNvSpPr>
          <p:nvPr/>
        </p:nvSpPr>
        <p:spPr>
          <a:xfrm>
            <a:off x="457200" y="274638"/>
            <a:ext cx="8229600" cy="1143000"/>
          </a:xfrm>
          <a:prstGeom prst="rect">
            <a:avLst/>
          </a:prstGeom>
          <a:solidFill>
            <a:srgbClr val="FF9900"/>
          </a:solidFill>
        </p:spPr>
        <p:txBody>
          <a:bodyPr/>
          <a:lstStyle>
            <a:lvl1pPr algn="ctr" defTabSz="914400" rtl="0" eaLnBrk="1" latinLnBrk="0" hangingPunct="1">
              <a:spcBef>
                <a:spcPct val="0"/>
              </a:spcBef>
              <a:buNone/>
              <a:defRPr sz="4400" kern="1200">
                <a:solidFill>
                  <a:schemeClr val="tx1"/>
                </a:solidFill>
                <a:latin typeface="+mj-lt"/>
                <a:ea typeface="+mj-ea"/>
                <a:cs typeface="+mj-cs"/>
              </a:defRPr>
            </a:lvl1pPr>
          </a:lstStyle>
          <a:p>
            <a:r>
              <a:rPr lang="en-GB" altLang="en-US" sz="4000" dirty="0"/>
              <a:t>Appropriate and Effective Teaching and Learning. </a:t>
            </a:r>
          </a:p>
        </p:txBody>
      </p:sp>
      <p:sp>
        <p:nvSpPr>
          <p:cNvPr id="3" name="Rectangle 3"/>
          <p:cNvSpPr txBox="1">
            <a:spLocks noChangeArrowheads="1"/>
          </p:cNvSpPr>
          <p:nvPr/>
        </p:nvSpPr>
        <p:spPr>
          <a:xfrm>
            <a:off x="457200" y="1600200"/>
            <a:ext cx="8229600" cy="4525963"/>
          </a:xfrm>
          <a:prstGeom prst="rect">
            <a:avLst/>
          </a:prstGeom>
        </p:spPr>
        <p:txBody>
          <a:bodyPr lIns="91440" tIns="45720" rIns="91440" bIns="45720" anchor="t"/>
          <a:lst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a:lstStyle>
          <a:p>
            <a:pPr marL="0" indent="0">
              <a:buNone/>
            </a:pPr>
            <a:r>
              <a:rPr lang="en-GB" altLang="en-US" sz="2400" dirty="0"/>
              <a:t>The SENDCo works with class teachers in order for them to: </a:t>
            </a:r>
          </a:p>
          <a:p>
            <a:pPr marL="0" indent="0">
              <a:buFontTx/>
              <a:buNone/>
            </a:pPr>
            <a:r>
              <a:rPr lang="en-GB" sz="2400" dirty="0">
                <a:ea typeface="+mn-lt"/>
                <a:cs typeface="+mn-lt"/>
              </a:rPr>
              <a:t>•Meet with parents/carers to review and formulate Pupil Passports to learning which contain appropriate strategies and targets for their child with special educational needs.</a:t>
            </a:r>
            <a:endParaRPr lang="en-GB" altLang="en-US" sz="2400">
              <a:cs typeface="Calibri"/>
            </a:endParaRPr>
          </a:p>
          <a:p>
            <a:pPr marL="0" indent="0"/>
            <a:r>
              <a:rPr lang="en-GB" altLang="en-US" sz="2400" dirty="0"/>
              <a:t>Review class assessment and attainment data.</a:t>
            </a:r>
          </a:p>
          <a:p>
            <a:pPr marL="0" indent="0"/>
            <a:r>
              <a:rPr lang="en-GB" altLang="en-US" sz="2400" dirty="0"/>
              <a:t>Raise any concerns that they may have.</a:t>
            </a:r>
          </a:p>
          <a:p>
            <a:pPr marL="0" indent="0"/>
            <a:r>
              <a:rPr lang="en-GB" altLang="en-US" sz="2400" dirty="0"/>
              <a:t>Discuss interventions and strategies that are being carried out. </a:t>
            </a:r>
          </a:p>
          <a:p>
            <a:pPr marL="0" indent="0"/>
            <a:r>
              <a:rPr lang="en-GB" altLang="en-US" sz="2400" dirty="0"/>
              <a:t>Ask for any advice for resources and strategies for children with additional needs. </a:t>
            </a:r>
          </a:p>
        </p:txBody>
      </p:sp>
    </p:spTree>
    <p:extLst>
      <p:ext uri="{BB962C8B-B14F-4D97-AF65-F5344CB8AC3E}">
        <p14:creationId xmlns:p14="http://schemas.microsoft.com/office/powerpoint/2010/main" val="51024785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4"/>
          <p:cNvSpPr txBox="1">
            <a:spLocks noChangeArrowheads="1"/>
          </p:cNvSpPr>
          <p:nvPr/>
        </p:nvSpPr>
        <p:spPr>
          <a:xfrm>
            <a:off x="457200" y="274638"/>
            <a:ext cx="8229600" cy="1143000"/>
          </a:xfrm>
          <a:prstGeom prst="rect">
            <a:avLst/>
          </a:prstGeom>
          <a:solidFill>
            <a:srgbClr val="FF9900"/>
          </a:solidFill>
        </p:spPr>
        <p:txBody>
          <a:bodyPr/>
          <a:lstStyle>
            <a:lvl1pPr algn="ctr" defTabSz="914400" rtl="0" eaLnBrk="1" latinLnBrk="0" hangingPunct="1">
              <a:spcBef>
                <a:spcPct val="0"/>
              </a:spcBef>
              <a:buNone/>
              <a:defRPr sz="4400" kern="1200">
                <a:solidFill>
                  <a:schemeClr val="tx1"/>
                </a:solidFill>
                <a:latin typeface="+mj-lt"/>
                <a:ea typeface="+mj-ea"/>
                <a:cs typeface="+mj-cs"/>
              </a:defRPr>
            </a:lvl1pPr>
          </a:lstStyle>
          <a:p>
            <a:r>
              <a:rPr lang="en-GB" altLang="en-US" sz="4000" dirty="0"/>
              <a:t>Appropriate and Effective Teaching and Learning. </a:t>
            </a:r>
          </a:p>
        </p:txBody>
      </p:sp>
      <p:sp>
        <p:nvSpPr>
          <p:cNvPr id="3" name="Rectangle 3"/>
          <p:cNvSpPr txBox="1">
            <a:spLocks noChangeArrowheads="1"/>
          </p:cNvSpPr>
          <p:nvPr/>
        </p:nvSpPr>
        <p:spPr>
          <a:xfrm>
            <a:off x="179512" y="1600200"/>
            <a:ext cx="8856984" cy="1468438"/>
          </a:xfrm>
          <a:prstGeom prst="rect">
            <a:avLst/>
          </a:prstGeom>
        </p:spPr>
        <p:txBody>
          <a:bodyPr lIns="0" tIns="45720" rIns="0" bIns="45720" anchor="t"/>
          <a:lst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a:lstStyle>
          <a:p>
            <a:pPr algn="just">
              <a:buNone/>
            </a:pPr>
            <a:r>
              <a:rPr lang="en-GB" altLang="en-US" sz="2400" dirty="0"/>
              <a:t>There are teaching and support staff who have some specialist training or expertise to support children and run  intervention</a:t>
            </a:r>
            <a:r>
              <a:rPr lang="en-US" altLang="en-US" sz="2400" dirty="0"/>
              <a:t>s  throughout the week</a:t>
            </a:r>
            <a:r>
              <a:rPr lang="en-GB" altLang="en-US" sz="2400" dirty="0"/>
              <a:t> .</a:t>
            </a:r>
          </a:p>
          <a:p>
            <a:pPr algn="just">
              <a:buFontTx/>
              <a:buNone/>
            </a:pPr>
            <a:endParaRPr lang="en-GB" altLang="en-US" sz="2400" dirty="0"/>
          </a:p>
          <a:p>
            <a:pPr>
              <a:buNone/>
            </a:pPr>
            <a:r>
              <a:rPr lang="en-GB" sz="2400" dirty="0">
                <a:ea typeface="+mn-lt"/>
                <a:cs typeface="+mn-lt"/>
              </a:rPr>
              <a:t>Here are some of the interventions that we run: </a:t>
            </a:r>
            <a:endParaRPr lang="en-GB" dirty="0">
              <a:ea typeface="+mn-lt"/>
              <a:cs typeface="+mn-lt"/>
            </a:endParaRPr>
          </a:p>
          <a:p>
            <a:pPr>
              <a:buNone/>
            </a:pPr>
            <a:r>
              <a:rPr lang="en-GB" sz="2400" dirty="0">
                <a:ea typeface="+mn-lt"/>
                <a:cs typeface="+mn-lt"/>
              </a:rPr>
              <a:t>• Speech and Language e.g. colourful semantics </a:t>
            </a:r>
            <a:endParaRPr lang="en-GB" dirty="0">
              <a:ea typeface="+mn-lt"/>
              <a:cs typeface="+mn-lt"/>
            </a:endParaRPr>
          </a:p>
          <a:p>
            <a:pPr>
              <a:buNone/>
            </a:pPr>
            <a:r>
              <a:rPr lang="en-GB" sz="2400" dirty="0">
                <a:ea typeface="+mn-lt"/>
                <a:cs typeface="+mn-lt"/>
              </a:rPr>
              <a:t>• Reading and Spelling e.g. precision teaching </a:t>
            </a:r>
            <a:endParaRPr lang="en-GB" dirty="0">
              <a:ea typeface="+mn-lt"/>
              <a:cs typeface="+mn-lt"/>
            </a:endParaRPr>
          </a:p>
          <a:p>
            <a:pPr>
              <a:buNone/>
            </a:pPr>
            <a:r>
              <a:rPr lang="en-GB" sz="2400" dirty="0">
                <a:ea typeface="+mn-lt"/>
                <a:cs typeface="+mn-lt"/>
              </a:rPr>
              <a:t>• Writing e.g. use of scribe/technology </a:t>
            </a:r>
            <a:endParaRPr lang="en-GB" dirty="0">
              <a:ea typeface="+mn-lt"/>
              <a:cs typeface="+mn-lt"/>
            </a:endParaRPr>
          </a:p>
          <a:p>
            <a:pPr>
              <a:buNone/>
            </a:pPr>
            <a:r>
              <a:rPr lang="en-GB" sz="2400" dirty="0">
                <a:ea typeface="+mn-lt"/>
                <a:cs typeface="+mn-lt"/>
              </a:rPr>
              <a:t>• Maths same day catch up workshops </a:t>
            </a:r>
            <a:endParaRPr lang="en-GB">
              <a:ea typeface="+mn-lt"/>
              <a:cs typeface="+mn-lt"/>
            </a:endParaRPr>
          </a:p>
          <a:p>
            <a:pPr>
              <a:buNone/>
            </a:pPr>
            <a:r>
              <a:rPr lang="en-GB" sz="2400" dirty="0">
                <a:ea typeface="+mn-lt"/>
                <a:cs typeface="+mn-lt"/>
              </a:rPr>
              <a:t>• Pre - tutoring </a:t>
            </a:r>
            <a:endParaRPr lang="en-GB" dirty="0">
              <a:ea typeface="+mn-lt"/>
              <a:cs typeface="+mn-lt"/>
            </a:endParaRPr>
          </a:p>
          <a:p>
            <a:pPr>
              <a:buNone/>
            </a:pPr>
            <a:r>
              <a:rPr lang="en-GB" sz="2400" dirty="0">
                <a:ea typeface="+mn-lt"/>
                <a:cs typeface="+mn-lt"/>
              </a:rPr>
              <a:t>• Social Stories</a:t>
            </a:r>
            <a:endParaRPr lang="en-GB" dirty="0">
              <a:cs typeface="Calibri"/>
            </a:endParaRPr>
          </a:p>
          <a:p>
            <a:pPr>
              <a:buFontTx/>
              <a:buNone/>
            </a:pPr>
            <a:endParaRPr lang="en-GB" altLang="en-US" sz="2400" dirty="0"/>
          </a:p>
          <a:p>
            <a:pPr>
              <a:buFontTx/>
              <a:buNone/>
            </a:pPr>
            <a:endParaRPr lang="en-GB" altLang="en-US" sz="2400" dirty="0"/>
          </a:p>
        </p:txBody>
      </p:sp>
    </p:spTree>
    <p:extLst>
      <p:ext uri="{BB962C8B-B14F-4D97-AF65-F5344CB8AC3E}">
        <p14:creationId xmlns:p14="http://schemas.microsoft.com/office/powerpoint/2010/main" val="168115704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4"/>
          <p:cNvSpPr txBox="1">
            <a:spLocks noChangeArrowheads="1"/>
          </p:cNvSpPr>
          <p:nvPr/>
        </p:nvSpPr>
        <p:spPr>
          <a:xfrm>
            <a:off x="457200" y="274638"/>
            <a:ext cx="8229600" cy="1143000"/>
          </a:xfrm>
          <a:prstGeom prst="rect">
            <a:avLst/>
          </a:prstGeom>
          <a:solidFill>
            <a:srgbClr val="FF9900"/>
          </a:solidFill>
        </p:spPr>
        <p:txBody>
          <a:bodyPr/>
          <a:lstStyle>
            <a:lvl1pPr algn="ctr" defTabSz="914400" rtl="0" eaLnBrk="1" latinLnBrk="0" hangingPunct="1">
              <a:spcBef>
                <a:spcPct val="0"/>
              </a:spcBef>
              <a:buNone/>
              <a:defRPr sz="4400" kern="1200">
                <a:solidFill>
                  <a:schemeClr val="tx1"/>
                </a:solidFill>
                <a:latin typeface="+mj-lt"/>
                <a:ea typeface="+mj-ea"/>
                <a:cs typeface="+mj-cs"/>
              </a:defRPr>
            </a:lvl1pPr>
          </a:lstStyle>
          <a:p>
            <a:r>
              <a:rPr lang="en-GB" altLang="en-US" sz="4000" dirty="0"/>
              <a:t>Appropriate and Effective Teaching and Learning. </a:t>
            </a:r>
          </a:p>
        </p:txBody>
      </p:sp>
      <p:sp>
        <p:nvSpPr>
          <p:cNvPr id="3" name="Rectangle 3"/>
          <p:cNvSpPr txBox="1">
            <a:spLocks noChangeArrowheads="1"/>
          </p:cNvSpPr>
          <p:nvPr/>
        </p:nvSpPr>
        <p:spPr>
          <a:xfrm>
            <a:off x="107504" y="1600200"/>
            <a:ext cx="8928992" cy="4525963"/>
          </a:xfrm>
          <a:prstGeom prst="rect">
            <a:avLst/>
          </a:prstGeom>
        </p:spPr>
        <p:txBody>
          <a:bodyPr/>
          <a:lst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a:lstStyle>
          <a:p>
            <a:pPr algn="just">
              <a:lnSpc>
                <a:spcPct val="80000"/>
              </a:lnSpc>
              <a:buFontTx/>
              <a:buNone/>
            </a:pPr>
            <a:r>
              <a:rPr lang="en-GB" altLang="en-US" sz="2400" dirty="0"/>
              <a:t>We have a variety of resources available to support children’s learning.</a:t>
            </a:r>
          </a:p>
          <a:p>
            <a:pPr algn="just">
              <a:lnSpc>
                <a:spcPct val="80000"/>
              </a:lnSpc>
              <a:buFontTx/>
              <a:buNone/>
            </a:pPr>
            <a:endParaRPr lang="en-GB" altLang="en-US" sz="2400" dirty="0"/>
          </a:p>
          <a:p>
            <a:pPr algn="just">
              <a:lnSpc>
                <a:spcPct val="80000"/>
              </a:lnSpc>
            </a:pPr>
            <a:r>
              <a:rPr lang="en-GB" altLang="en-US" sz="2400" b="1" dirty="0"/>
              <a:t>Maths Games bags</a:t>
            </a:r>
            <a:r>
              <a:rPr lang="en-GB" altLang="en-US" sz="2400" dirty="0"/>
              <a:t> are available for children to take home and use, in order to enhance and support their mathematical development.</a:t>
            </a:r>
          </a:p>
          <a:p>
            <a:pPr algn="just">
              <a:lnSpc>
                <a:spcPct val="80000"/>
              </a:lnSpc>
            </a:pPr>
            <a:endParaRPr lang="en-GB" altLang="en-US" sz="2400" dirty="0"/>
          </a:p>
          <a:p>
            <a:pPr algn="just">
              <a:lnSpc>
                <a:spcPct val="80000"/>
              </a:lnSpc>
            </a:pPr>
            <a:r>
              <a:rPr lang="en-GB" altLang="en-US" sz="2400" b="1" dirty="0"/>
              <a:t>Reading books and schemes</a:t>
            </a:r>
            <a:r>
              <a:rPr lang="en-GB" altLang="en-US" sz="2400" dirty="0"/>
              <a:t> are used which means that the children have access to books in class and to take home that are at their level, and that encourage reading progress.</a:t>
            </a:r>
          </a:p>
          <a:p>
            <a:pPr algn="just">
              <a:lnSpc>
                <a:spcPct val="80000"/>
              </a:lnSpc>
            </a:pPr>
            <a:endParaRPr lang="en-GB" altLang="en-US" sz="2400" dirty="0"/>
          </a:p>
          <a:p>
            <a:pPr algn="just">
              <a:lnSpc>
                <a:spcPct val="80000"/>
              </a:lnSpc>
            </a:pPr>
            <a:r>
              <a:rPr lang="en-GB" altLang="en-US" sz="2400" b="1" dirty="0"/>
              <a:t>A variety of ICT equipment and software </a:t>
            </a:r>
            <a:r>
              <a:rPr lang="en-GB" altLang="en-US" sz="2400" dirty="0"/>
              <a:t>is accessed. We use iPads, PCs and laptops, recording equipment, digital cameras, smart boards and monitors with the children. Not only does the use of these items inspire and motivate, but it allows the children to access their learning and record their progress and achievement in many different ways. </a:t>
            </a:r>
          </a:p>
          <a:p>
            <a:pPr>
              <a:lnSpc>
                <a:spcPct val="80000"/>
              </a:lnSpc>
            </a:pPr>
            <a:endParaRPr lang="en-GB" altLang="en-US" sz="2400" dirty="0"/>
          </a:p>
        </p:txBody>
      </p:sp>
    </p:spTree>
    <p:extLst>
      <p:ext uri="{BB962C8B-B14F-4D97-AF65-F5344CB8AC3E}">
        <p14:creationId xmlns:p14="http://schemas.microsoft.com/office/powerpoint/2010/main" val="134380349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4"/>
          <p:cNvSpPr txBox="1">
            <a:spLocks noChangeArrowheads="1"/>
          </p:cNvSpPr>
          <p:nvPr/>
        </p:nvSpPr>
        <p:spPr>
          <a:xfrm>
            <a:off x="457200" y="274638"/>
            <a:ext cx="8229600" cy="1143000"/>
          </a:xfrm>
          <a:prstGeom prst="rect">
            <a:avLst/>
          </a:prstGeom>
          <a:solidFill>
            <a:srgbClr val="FF9900"/>
          </a:solidFill>
        </p:spPr>
        <p:txBody>
          <a:bodyPr/>
          <a:lstStyle>
            <a:lvl1pPr algn="ctr" defTabSz="914400" rtl="0" eaLnBrk="1" latinLnBrk="0" hangingPunct="1">
              <a:spcBef>
                <a:spcPct val="0"/>
              </a:spcBef>
              <a:buNone/>
              <a:defRPr sz="4400" kern="1200">
                <a:solidFill>
                  <a:schemeClr val="tx1"/>
                </a:solidFill>
                <a:latin typeface="+mj-lt"/>
                <a:ea typeface="+mj-ea"/>
                <a:cs typeface="+mj-cs"/>
              </a:defRPr>
            </a:lvl1pPr>
          </a:lstStyle>
          <a:p>
            <a:r>
              <a:rPr lang="en-GB" altLang="en-US" sz="4000" dirty="0"/>
              <a:t>Appropriate and Effective Teaching and Learning. </a:t>
            </a:r>
          </a:p>
        </p:txBody>
      </p:sp>
      <p:sp>
        <p:nvSpPr>
          <p:cNvPr id="3" name="Rectangle 3"/>
          <p:cNvSpPr txBox="1">
            <a:spLocks noChangeArrowheads="1"/>
          </p:cNvSpPr>
          <p:nvPr/>
        </p:nvSpPr>
        <p:spPr>
          <a:xfrm>
            <a:off x="107504" y="1628775"/>
            <a:ext cx="8928992" cy="4525963"/>
          </a:xfrm>
          <a:prstGeom prst="rect">
            <a:avLst/>
          </a:prstGeom>
        </p:spPr>
        <p:txBody>
          <a:bodyPr lIns="91440" tIns="45720" rIns="91440" bIns="45720" anchor="t"/>
          <a:lst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a:lstStyle>
          <a:p>
            <a:pPr algn="just">
              <a:lnSpc>
                <a:spcPct val="80000"/>
              </a:lnSpc>
            </a:pPr>
            <a:r>
              <a:rPr lang="en-GB" altLang="en-US" sz="2400" b="1" dirty="0"/>
              <a:t>Specific equipment</a:t>
            </a:r>
            <a:r>
              <a:rPr lang="en-GB" altLang="en-US" sz="2400" dirty="0"/>
              <a:t> is also available for individual children that may have specific needs. Items such as colour overlays, fidget toys and visual timetables are available in school. We can obtain specialist furniture, monitors and radio aids from our Access to Education teams for children that may have mobility needs, hearing or visual impairments. </a:t>
            </a:r>
            <a:endParaRPr lang="en-GB" altLang="en-US" sz="2400" b="1" dirty="0"/>
          </a:p>
          <a:p>
            <a:pPr algn="just">
              <a:lnSpc>
                <a:spcPct val="80000"/>
              </a:lnSpc>
            </a:pPr>
            <a:r>
              <a:rPr lang="en-GB" altLang="en-US" sz="2400" b="1" dirty="0"/>
              <a:t>Furniture height, shape, positioning and size</a:t>
            </a:r>
            <a:r>
              <a:rPr lang="en-GB" altLang="en-US" sz="2400" dirty="0"/>
              <a:t> is carefully selected in each classroom to take into consideration the age of the children in the class. Outside agencies will visit to support and advise us how to cater for children with individual mobility, visual or hearing needs.</a:t>
            </a:r>
          </a:p>
          <a:p>
            <a:pPr algn="just">
              <a:lnSpc>
                <a:spcPct val="80000"/>
              </a:lnSpc>
            </a:pPr>
            <a:r>
              <a:rPr lang="en-GB" altLang="en-US" sz="2400" b="1" dirty="0"/>
              <a:t>Working walls and displays</a:t>
            </a:r>
            <a:r>
              <a:rPr lang="en-GB" altLang="en-US" sz="2400" dirty="0"/>
              <a:t> prompt the children and help them to recall and retain knowledge and understanding. </a:t>
            </a:r>
          </a:p>
          <a:p>
            <a:pPr algn="just">
              <a:lnSpc>
                <a:spcPct val="80000"/>
              </a:lnSpc>
            </a:pPr>
            <a:r>
              <a:rPr lang="en-GB" altLang="en-US" sz="2400" b="1" dirty="0"/>
              <a:t>The use of talk partners </a:t>
            </a:r>
            <a:r>
              <a:rPr lang="en-GB" altLang="en-US" sz="2400" dirty="0"/>
              <a:t>and talking groups encourages children to explore, explain and amend their ideas as well as giving them an opportunity to express their opinion.</a:t>
            </a:r>
          </a:p>
          <a:p>
            <a:pPr>
              <a:lnSpc>
                <a:spcPct val="80000"/>
              </a:lnSpc>
            </a:pPr>
            <a:endParaRPr lang="en-GB" altLang="en-US" sz="2000" dirty="0"/>
          </a:p>
        </p:txBody>
      </p:sp>
    </p:spTree>
    <p:extLst>
      <p:ext uri="{BB962C8B-B14F-4D97-AF65-F5344CB8AC3E}">
        <p14:creationId xmlns:p14="http://schemas.microsoft.com/office/powerpoint/2010/main" val="114785035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4"/>
          <p:cNvSpPr txBox="1">
            <a:spLocks noChangeArrowheads="1"/>
          </p:cNvSpPr>
          <p:nvPr/>
        </p:nvSpPr>
        <p:spPr>
          <a:xfrm>
            <a:off x="457200" y="274638"/>
            <a:ext cx="8229600" cy="1143000"/>
          </a:xfrm>
          <a:prstGeom prst="rect">
            <a:avLst/>
          </a:prstGeom>
          <a:solidFill>
            <a:srgbClr val="FF9900"/>
          </a:solidFill>
        </p:spPr>
        <p:txBody>
          <a:bodyPr/>
          <a:lstStyle>
            <a:lvl1pPr algn="ctr" defTabSz="914400" rtl="0" eaLnBrk="1" latinLnBrk="0" hangingPunct="1">
              <a:spcBef>
                <a:spcPct val="0"/>
              </a:spcBef>
              <a:buNone/>
              <a:defRPr sz="4400" kern="1200">
                <a:solidFill>
                  <a:schemeClr val="tx1"/>
                </a:solidFill>
                <a:latin typeface="+mj-lt"/>
                <a:ea typeface="+mj-ea"/>
                <a:cs typeface="+mj-cs"/>
              </a:defRPr>
            </a:lvl1pPr>
          </a:lstStyle>
          <a:p>
            <a:r>
              <a:rPr lang="en-GB" altLang="en-US" sz="4000" dirty="0"/>
              <a:t>Appropriate and Effective Teaching and Learning. </a:t>
            </a:r>
          </a:p>
        </p:txBody>
      </p:sp>
      <p:sp>
        <p:nvSpPr>
          <p:cNvPr id="4" name="Rectangle 3"/>
          <p:cNvSpPr txBox="1">
            <a:spLocks noChangeArrowheads="1"/>
          </p:cNvSpPr>
          <p:nvPr/>
        </p:nvSpPr>
        <p:spPr>
          <a:xfrm>
            <a:off x="107504" y="1414849"/>
            <a:ext cx="8928992" cy="4525963"/>
          </a:xfrm>
          <a:prstGeom prst="rect">
            <a:avLst/>
          </a:prstGeom>
        </p:spPr>
        <p:txBody>
          <a:bodyPr lIns="91440" tIns="45720" rIns="91440" bIns="45720" anchor="t"/>
          <a:lst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a:lstStyle>
          <a:p>
            <a:pPr algn="just">
              <a:lnSpc>
                <a:spcPct val="80000"/>
              </a:lnSpc>
              <a:buFontTx/>
              <a:buNone/>
              <a:defRPr/>
            </a:pPr>
            <a:r>
              <a:rPr lang="en-GB" altLang="en-US" sz="2400" dirty="0"/>
              <a:t>For children with significant needs, we have the following in place.</a:t>
            </a:r>
          </a:p>
          <a:p>
            <a:pPr algn="just">
              <a:lnSpc>
                <a:spcPct val="80000"/>
              </a:lnSpc>
              <a:defRPr/>
            </a:pPr>
            <a:r>
              <a:rPr lang="en-GB" altLang="en-US" sz="2400" dirty="0"/>
              <a:t>A Pupil Passport identifies the specific difficulty that a child may have and what support and resources are required to minimise their learning barriers. These are reviewed termly with parents, staff and if necessary, outside agencies</a:t>
            </a:r>
          </a:p>
          <a:p>
            <a:pPr algn="just">
              <a:lnSpc>
                <a:spcPct val="80000"/>
              </a:lnSpc>
              <a:defRPr/>
            </a:pPr>
            <a:r>
              <a:rPr lang="en-GB" sz="2400" dirty="0">
                <a:ea typeface="+mn-lt"/>
                <a:cs typeface="+mn-lt"/>
              </a:rPr>
              <a:t>A SEND Support Provision Plan (SSPP) may be put in place, following outside agency advice, that can provide further funded support for a pupil. It identifies the high need, specific difficulty that a child may have and what support and resources are required to minimise their learning barriers. These are reviewed termly with parents, staff and if necessary, outside agencies. </a:t>
            </a:r>
            <a:endParaRPr lang="en-GB" altLang="en-US" sz="2400" dirty="0">
              <a:ea typeface="+mn-lt"/>
              <a:cs typeface="+mn-lt"/>
            </a:endParaRPr>
          </a:p>
          <a:p>
            <a:pPr marL="0" indent="0" algn="just">
              <a:lnSpc>
                <a:spcPct val="80000"/>
              </a:lnSpc>
              <a:buNone/>
              <a:defRPr/>
            </a:pPr>
            <a:r>
              <a:rPr lang="en-GB" sz="2400" dirty="0">
                <a:ea typeface="+mn-lt"/>
                <a:cs typeface="+mn-lt"/>
              </a:rPr>
              <a:t>• Various interventions/strategies delivered by trained staff. We liaise regularly with workers from the following outside agencies: </a:t>
            </a:r>
            <a:endParaRPr lang="en-GB" altLang="en-US" sz="2400" dirty="0">
              <a:ea typeface="+mn-lt"/>
              <a:cs typeface="+mn-lt"/>
            </a:endParaRPr>
          </a:p>
          <a:p>
            <a:pPr marL="0" indent="0" algn="just">
              <a:lnSpc>
                <a:spcPct val="80000"/>
              </a:lnSpc>
              <a:buNone/>
              <a:defRPr/>
            </a:pPr>
            <a:r>
              <a:rPr lang="en-GB" sz="2400" dirty="0">
                <a:ea typeface="+mn-lt"/>
                <a:cs typeface="+mn-lt"/>
              </a:rPr>
              <a:t>• LLSS (</a:t>
            </a:r>
            <a:r>
              <a:rPr lang="en-GB" sz="2400" dirty="0">
                <a:solidFill>
                  <a:srgbClr val="000000"/>
                </a:solidFill>
                <a:latin typeface="Calibri"/>
                <a:ea typeface="+mn-lt"/>
                <a:cs typeface="+mn-lt"/>
              </a:rPr>
              <a:t>Language, Learning </a:t>
            </a:r>
            <a:r>
              <a:rPr lang="en-GB" sz="2400" dirty="0">
                <a:ea typeface="+mn-lt"/>
                <a:cs typeface="+mn-lt"/>
              </a:rPr>
              <a:t>and Strategic School Support), Educational Psychology, Hearing Impairment and Visual Impairment Teams, Communication and Autism Team, Physical Difficulties Support Service, NHS Speech and Language Therapy.</a:t>
            </a:r>
            <a:endParaRPr lang="en-GB" altLang="en-US" sz="2400" dirty="0">
              <a:cs typeface="Calibri"/>
            </a:endParaRPr>
          </a:p>
          <a:p>
            <a:pPr marL="0" indent="0">
              <a:lnSpc>
                <a:spcPct val="80000"/>
              </a:lnSpc>
              <a:buFontTx/>
              <a:buNone/>
              <a:defRPr/>
            </a:pPr>
            <a:endParaRPr lang="en-GB" altLang="en-US" sz="2000" dirty="0"/>
          </a:p>
          <a:p>
            <a:pPr>
              <a:lnSpc>
                <a:spcPct val="80000"/>
              </a:lnSpc>
              <a:buFontTx/>
              <a:buNone/>
              <a:defRPr/>
            </a:pPr>
            <a:endParaRPr lang="en-GB" altLang="en-US" sz="2000" dirty="0"/>
          </a:p>
          <a:p>
            <a:pPr>
              <a:lnSpc>
                <a:spcPct val="80000"/>
              </a:lnSpc>
              <a:buFontTx/>
              <a:buNone/>
              <a:defRPr/>
            </a:pPr>
            <a:endParaRPr lang="en-GB" altLang="en-US" sz="2000" dirty="0"/>
          </a:p>
          <a:p>
            <a:pPr>
              <a:lnSpc>
                <a:spcPct val="80000"/>
              </a:lnSpc>
              <a:buFontTx/>
              <a:buNone/>
              <a:defRPr/>
            </a:pPr>
            <a:endParaRPr lang="en-GB" altLang="en-US" sz="2000" dirty="0"/>
          </a:p>
        </p:txBody>
      </p:sp>
    </p:spTree>
    <p:extLst>
      <p:ext uri="{BB962C8B-B14F-4D97-AF65-F5344CB8AC3E}">
        <p14:creationId xmlns:p14="http://schemas.microsoft.com/office/powerpoint/2010/main" val="265354727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4"/>
          <p:cNvSpPr txBox="1">
            <a:spLocks noChangeArrowheads="1"/>
          </p:cNvSpPr>
          <p:nvPr/>
        </p:nvSpPr>
        <p:spPr>
          <a:xfrm>
            <a:off x="457200" y="274638"/>
            <a:ext cx="8229600" cy="1143000"/>
          </a:xfrm>
          <a:prstGeom prst="rect">
            <a:avLst/>
          </a:prstGeom>
          <a:solidFill>
            <a:srgbClr val="FF9900"/>
          </a:solidFill>
        </p:spPr>
        <p:txBody>
          <a:bodyPr/>
          <a:lstStyle>
            <a:lvl1pPr algn="ctr" defTabSz="914400" rtl="0" eaLnBrk="1" latinLnBrk="0" hangingPunct="1">
              <a:spcBef>
                <a:spcPct val="0"/>
              </a:spcBef>
              <a:buNone/>
              <a:defRPr sz="4400" kern="1200">
                <a:solidFill>
                  <a:schemeClr val="tx1"/>
                </a:solidFill>
                <a:latin typeface="+mj-lt"/>
                <a:ea typeface="+mj-ea"/>
                <a:cs typeface="+mj-cs"/>
              </a:defRPr>
            </a:lvl1pPr>
          </a:lstStyle>
          <a:p>
            <a:r>
              <a:rPr lang="en-GB" altLang="en-US" sz="4000" dirty="0"/>
              <a:t>Appropriate and Effective Teaching and Learning</a:t>
            </a:r>
          </a:p>
        </p:txBody>
      </p:sp>
      <p:pic>
        <p:nvPicPr>
          <p:cNvPr id="3" name="Picture 2"/>
          <p:cNvPicPr>
            <a:picLocks noChangeAspect="1"/>
          </p:cNvPicPr>
          <p:nvPr/>
        </p:nvPicPr>
        <p:blipFill>
          <a:blip r:embed="rId2"/>
          <a:stretch>
            <a:fillRect/>
          </a:stretch>
        </p:blipFill>
        <p:spPr>
          <a:xfrm>
            <a:off x="15839525" y="25607464"/>
            <a:ext cx="2636592" cy="3954888"/>
          </a:xfrm>
          <a:prstGeom prst="rect">
            <a:avLst/>
          </a:prstGeom>
        </p:spPr>
      </p:pic>
      <p:sp>
        <p:nvSpPr>
          <p:cNvPr id="5" name="TextBox 4">
            <a:extLst>
              <a:ext uri="{FF2B5EF4-FFF2-40B4-BE49-F238E27FC236}">
                <a16:creationId xmlns:a16="http://schemas.microsoft.com/office/drawing/2014/main" id="{D620462F-C9F3-20A2-6A07-7511D920A99F}"/>
              </a:ext>
            </a:extLst>
          </p:cNvPr>
          <p:cNvSpPr txBox="1"/>
          <p:nvPr/>
        </p:nvSpPr>
        <p:spPr>
          <a:xfrm>
            <a:off x="1091277" y="1572945"/>
            <a:ext cx="7870244" cy="5355312"/>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b="1" dirty="0">
                <a:ea typeface="+mn-lt"/>
                <a:cs typeface="+mn-lt"/>
              </a:rPr>
              <a:t>Which staff will support my child, and what training have they had?</a:t>
            </a:r>
          </a:p>
          <a:p>
            <a:endParaRPr lang="en-US" b="1" dirty="0">
              <a:ea typeface="+mn-lt"/>
              <a:cs typeface="+mn-lt"/>
            </a:endParaRPr>
          </a:p>
          <a:p>
            <a:r>
              <a:rPr lang="en-US" b="1" dirty="0">
                <a:ea typeface="+mn-lt"/>
                <a:cs typeface="+mn-lt"/>
              </a:rPr>
              <a:t>Our special educational needs </a:t>
            </a:r>
            <a:r>
              <a:rPr lang="en-US" b="1" err="1">
                <a:ea typeface="+mn-lt"/>
                <a:cs typeface="+mn-lt"/>
              </a:rPr>
              <a:t>co-ordinator</a:t>
            </a:r>
            <a:r>
              <a:rPr lang="en-US" b="1" dirty="0">
                <a:ea typeface="+mn-lt"/>
                <a:cs typeface="+mn-lt"/>
              </a:rPr>
              <a:t>, or SENDCO is </a:t>
            </a:r>
            <a:r>
              <a:rPr lang="en-US" b="1" err="1">
                <a:ea typeface="+mn-lt"/>
                <a:cs typeface="+mn-lt"/>
              </a:rPr>
              <a:t>Mrs</a:t>
            </a:r>
            <a:r>
              <a:rPr lang="en-US" b="1" dirty="0">
                <a:ea typeface="+mn-lt"/>
                <a:cs typeface="+mn-lt"/>
              </a:rPr>
              <a:t> Crehan. </a:t>
            </a:r>
          </a:p>
          <a:p>
            <a:endParaRPr lang="en-US" b="1" dirty="0">
              <a:ea typeface="+mn-lt"/>
              <a:cs typeface="+mn-lt"/>
            </a:endParaRPr>
          </a:p>
          <a:p>
            <a:r>
              <a:rPr lang="en-US" b="1" err="1">
                <a:ea typeface="+mn-lt"/>
                <a:cs typeface="+mn-lt"/>
              </a:rPr>
              <a:t>Mrs</a:t>
            </a:r>
            <a:r>
              <a:rPr lang="en-US" b="1" dirty="0">
                <a:ea typeface="+mn-lt"/>
                <a:cs typeface="+mn-lt"/>
              </a:rPr>
              <a:t> Crehan is the SENDCO in school and holds qualified teacher status, and worked at St Edward's since 2004. </a:t>
            </a:r>
          </a:p>
          <a:p>
            <a:r>
              <a:rPr lang="en-US" b="1" dirty="0">
                <a:ea typeface="+mn-lt"/>
                <a:cs typeface="+mn-lt"/>
              </a:rPr>
              <a:t>All teachers and teaching assistants </a:t>
            </a:r>
            <a:r>
              <a:rPr lang="en-US" b="1" err="1">
                <a:ea typeface="+mn-lt"/>
                <a:cs typeface="+mn-lt"/>
              </a:rPr>
              <a:t>assistants</a:t>
            </a:r>
            <a:r>
              <a:rPr lang="en-US" b="1" dirty="0">
                <a:ea typeface="+mn-lt"/>
                <a:cs typeface="+mn-lt"/>
              </a:rPr>
              <a:t> in school have CPD throughout the year around a range of activities and strategies to support and teacher children with SEND in the classroom. </a:t>
            </a:r>
          </a:p>
          <a:p>
            <a:r>
              <a:rPr lang="en-US" b="1" dirty="0">
                <a:ea typeface="+mn-lt"/>
                <a:cs typeface="+mn-lt"/>
              </a:rPr>
              <a:t>This training includes; </a:t>
            </a:r>
          </a:p>
          <a:p>
            <a:r>
              <a:rPr lang="en-US" b="1" dirty="0">
                <a:ea typeface="+mn-lt"/>
                <a:cs typeface="+mn-lt"/>
              </a:rPr>
              <a:t>• ASD knowledge and awareness </a:t>
            </a:r>
          </a:p>
          <a:p>
            <a:r>
              <a:rPr lang="en-US" b="1" dirty="0">
                <a:ea typeface="+mn-lt"/>
                <a:cs typeface="+mn-lt"/>
              </a:rPr>
              <a:t>• </a:t>
            </a:r>
            <a:r>
              <a:rPr lang="en-US" b="1" err="1">
                <a:ea typeface="+mn-lt"/>
                <a:cs typeface="+mn-lt"/>
              </a:rPr>
              <a:t>Colourful</a:t>
            </a:r>
            <a:r>
              <a:rPr lang="en-US" b="1" dirty="0">
                <a:ea typeface="+mn-lt"/>
                <a:cs typeface="+mn-lt"/>
              </a:rPr>
              <a:t> semantics  </a:t>
            </a:r>
          </a:p>
          <a:p>
            <a:r>
              <a:rPr lang="en-US" b="1" dirty="0">
                <a:ea typeface="+mn-lt"/>
                <a:cs typeface="+mn-lt"/>
              </a:rPr>
              <a:t>• Wave one support in the classroom </a:t>
            </a:r>
          </a:p>
          <a:p>
            <a:r>
              <a:rPr lang="en-US" b="1" dirty="0">
                <a:ea typeface="+mn-lt"/>
                <a:cs typeface="+mn-lt"/>
              </a:rPr>
              <a:t>• Adaptive teaching </a:t>
            </a:r>
          </a:p>
          <a:p>
            <a:r>
              <a:rPr lang="en-US" b="1" dirty="0">
                <a:ea typeface="+mn-lt"/>
                <a:cs typeface="+mn-lt"/>
              </a:rPr>
              <a:t>• </a:t>
            </a:r>
            <a:r>
              <a:rPr lang="en-US" b="1" err="1">
                <a:ea typeface="+mn-lt"/>
                <a:cs typeface="+mn-lt"/>
              </a:rPr>
              <a:t>Behaviour</a:t>
            </a:r>
            <a:r>
              <a:rPr lang="en-US" b="1" dirty="0">
                <a:ea typeface="+mn-lt"/>
                <a:cs typeface="+mn-lt"/>
              </a:rPr>
              <a:t> management </a:t>
            </a:r>
          </a:p>
          <a:p>
            <a:r>
              <a:rPr lang="en-US" b="1" dirty="0">
                <a:ea typeface="+mn-lt"/>
                <a:cs typeface="+mn-lt"/>
              </a:rPr>
              <a:t>• Speech and Language support </a:t>
            </a:r>
          </a:p>
          <a:p>
            <a:r>
              <a:rPr lang="en-US" b="1" dirty="0">
                <a:ea typeface="+mn-lt"/>
                <a:cs typeface="+mn-lt"/>
              </a:rPr>
              <a:t>• Attention Autism</a:t>
            </a:r>
          </a:p>
          <a:p>
            <a:r>
              <a:rPr lang="en-US" b="1" dirty="0">
                <a:ea typeface="+mn-lt"/>
                <a:cs typeface="+mn-lt"/>
              </a:rPr>
              <a:t>This is not an exclusive list, and all training is ongoing and specifically tailored to the needs of the children in the school/class. </a:t>
            </a:r>
            <a:endParaRPr lang="en-US" b="1" dirty="0">
              <a:ea typeface="Calibri"/>
              <a:cs typeface="Calibri"/>
            </a:endParaRPr>
          </a:p>
        </p:txBody>
      </p:sp>
    </p:spTree>
    <p:extLst>
      <p:ext uri="{BB962C8B-B14F-4D97-AF65-F5344CB8AC3E}">
        <p14:creationId xmlns:p14="http://schemas.microsoft.com/office/powerpoint/2010/main" val="141868850"/>
      </p:ext>
    </p:extLst>
  </p:cSld>
  <p:clrMapOvr>
    <a:masterClrMapping/>
  </p:clrMapOvr>
  <mc:AlternateContent xmlns:mc="http://schemas.openxmlformats.org/markup-compatibility/2006">
    <mc:Choice xmlns:p14="http://schemas.microsoft.com/office/powerpoint/2010/main" Requires="p14">
      <p:transition spd="med" p14:dur="700">
        <p:fade/>
      </p:transition>
    </mc:Choice>
    <mc:Fallback>
      <p:transition spd="med">
        <p:fade/>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4"/>
          <p:cNvSpPr txBox="1">
            <a:spLocks noChangeArrowheads="1"/>
          </p:cNvSpPr>
          <p:nvPr/>
        </p:nvSpPr>
        <p:spPr>
          <a:xfrm>
            <a:off x="457200" y="274638"/>
            <a:ext cx="8229600" cy="1143000"/>
          </a:xfrm>
          <a:prstGeom prst="rect">
            <a:avLst/>
          </a:prstGeom>
          <a:solidFill>
            <a:srgbClr val="FF9900"/>
          </a:solidFill>
        </p:spPr>
        <p:txBody>
          <a:bodyPr/>
          <a:lstStyle>
            <a:lvl1pPr algn="ctr" defTabSz="914400" rtl="0" eaLnBrk="1" latinLnBrk="0" hangingPunct="1">
              <a:spcBef>
                <a:spcPct val="0"/>
              </a:spcBef>
              <a:buNone/>
              <a:defRPr sz="4400" kern="1200">
                <a:solidFill>
                  <a:schemeClr val="tx1"/>
                </a:solidFill>
                <a:latin typeface="+mj-lt"/>
                <a:ea typeface="+mj-ea"/>
                <a:cs typeface="+mj-cs"/>
              </a:defRPr>
            </a:lvl1pPr>
          </a:lstStyle>
          <a:p>
            <a:r>
              <a:rPr lang="en-GB" altLang="en-US" sz="4000" dirty="0"/>
              <a:t>Appropriate and Effective Teaching and Learning. </a:t>
            </a:r>
          </a:p>
        </p:txBody>
      </p:sp>
      <p:sp>
        <p:nvSpPr>
          <p:cNvPr id="18" name="Content Placeholder 2"/>
          <p:cNvSpPr txBox="1">
            <a:spLocks/>
          </p:cNvSpPr>
          <p:nvPr/>
        </p:nvSpPr>
        <p:spPr>
          <a:xfrm>
            <a:off x="107504" y="1600200"/>
            <a:ext cx="8928992" cy="4525963"/>
          </a:xfrm>
          <a:prstGeom prst="rect">
            <a:avLst/>
          </a:prstGeom>
        </p:spPr>
        <p:txBody>
          <a:bodyPr lIns="91440" tIns="45720" rIns="91440" bIns="45720" anchor="t"/>
          <a:lst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a:lstStyle>
          <a:p>
            <a:pPr marL="0" indent="0" algn="just">
              <a:buNone/>
            </a:pPr>
            <a:r>
              <a:rPr lang="en-GB" altLang="en-US" sz="2400" dirty="0"/>
              <a:t>As well as highly skilled Teaching Assistants supporting the teaching and learning at St. Edward’s, we are also regularly supported by:</a:t>
            </a:r>
          </a:p>
          <a:p>
            <a:pPr marL="0" indent="0">
              <a:buFontTx/>
              <a:buNone/>
            </a:pPr>
            <a:endParaRPr lang="en-GB" altLang="en-US" dirty="0"/>
          </a:p>
        </p:txBody>
      </p:sp>
      <p:graphicFrame>
        <p:nvGraphicFramePr>
          <p:cNvPr id="19" name="Group 42"/>
          <p:cNvGraphicFramePr>
            <a:graphicFrameLocks noGrp="1"/>
          </p:cNvGraphicFramePr>
          <p:nvPr>
            <p:extLst>
              <p:ext uri="{D42A27DB-BD31-4B8C-83A1-F6EECF244321}">
                <p14:modId xmlns:p14="http://schemas.microsoft.com/office/powerpoint/2010/main" val="3467953414"/>
              </p:ext>
            </p:extLst>
          </p:nvPr>
        </p:nvGraphicFramePr>
        <p:xfrm>
          <a:off x="106016" y="2420888"/>
          <a:ext cx="8928991" cy="4754778"/>
        </p:xfrm>
        <a:graphic>
          <a:graphicData uri="http://schemas.openxmlformats.org/drawingml/2006/table">
            <a:tbl>
              <a:tblPr/>
              <a:tblGrid>
                <a:gridCol w="2876635">
                  <a:extLst>
                    <a:ext uri="{9D8B030D-6E8A-4147-A177-3AD203B41FA5}">
                      <a16:colId xmlns:a16="http://schemas.microsoft.com/office/drawing/2014/main" val="20000"/>
                    </a:ext>
                  </a:extLst>
                </a:gridCol>
                <a:gridCol w="6052356">
                  <a:extLst>
                    <a:ext uri="{9D8B030D-6E8A-4147-A177-3AD203B41FA5}">
                      <a16:colId xmlns:a16="http://schemas.microsoft.com/office/drawing/2014/main" val="20001"/>
                    </a:ext>
                  </a:extLst>
                </a:gridCol>
              </a:tblGrid>
              <a:tr h="371437">
                <a:tc>
                  <a:txBody>
                    <a:bodyPr/>
                    <a:lstStyle>
                      <a:lvl1pPr>
                        <a:spcBef>
                          <a:spcPct val="20000"/>
                        </a:spcBef>
                        <a:defRPr sz="2800">
                          <a:solidFill>
                            <a:schemeClr val="tx1"/>
                          </a:solidFill>
                          <a:latin typeface="Arial" charset="0"/>
                          <a:cs typeface="Arial" charset="0"/>
                        </a:defRPr>
                      </a:lvl1pPr>
                      <a:lvl2pPr marL="742950" indent="-285750">
                        <a:spcBef>
                          <a:spcPct val="20000"/>
                        </a:spcBef>
                        <a:defRPr sz="2400">
                          <a:solidFill>
                            <a:schemeClr val="tx1"/>
                          </a:solidFill>
                          <a:latin typeface="Arial" charset="0"/>
                          <a:cs typeface="Arial" charset="0"/>
                        </a:defRPr>
                      </a:lvl2pPr>
                      <a:lvl3pPr marL="1143000" indent="-228600">
                        <a:spcBef>
                          <a:spcPct val="20000"/>
                        </a:spcBef>
                        <a:defRPr sz="2000">
                          <a:solidFill>
                            <a:schemeClr val="tx1"/>
                          </a:solidFill>
                          <a:latin typeface="Arial" charset="0"/>
                          <a:cs typeface="Arial" charset="0"/>
                        </a:defRPr>
                      </a:lvl3pPr>
                      <a:lvl4pPr marL="1600200" indent="-228600">
                        <a:spcBef>
                          <a:spcPct val="20000"/>
                        </a:spcBef>
                        <a:defRPr>
                          <a:solidFill>
                            <a:schemeClr val="tx1"/>
                          </a:solidFill>
                          <a:latin typeface="Arial" charset="0"/>
                          <a:cs typeface="Arial" charset="0"/>
                        </a:defRPr>
                      </a:lvl4pPr>
                      <a:lvl5pPr marL="2057400" indent="-228600">
                        <a:spcBef>
                          <a:spcPct val="20000"/>
                        </a:spcBef>
                        <a:defRPr>
                          <a:solidFill>
                            <a:schemeClr val="tx1"/>
                          </a:solidFill>
                          <a:latin typeface="Arial" charset="0"/>
                          <a:cs typeface="Arial" charset="0"/>
                        </a:defRPr>
                      </a:lvl5pPr>
                      <a:lvl6pPr marL="2514600" indent="-228600" eaLnBrk="0" fontAlgn="base" hangingPunct="0">
                        <a:spcBef>
                          <a:spcPct val="20000"/>
                        </a:spcBef>
                        <a:spcAft>
                          <a:spcPct val="0"/>
                        </a:spcAft>
                        <a:defRPr>
                          <a:solidFill>
                            <a:schemeClr val="tx1"/>
                          </a:solidFill>
                          <a:latin typeface="Arial" charset="0"/>
                          <a:cs typeface="Arial" charset="0"/>
                        </a:defRPr>
                      </a:lvl6pPr>
                      <a:lvl7pPr marL="2971800" indent="-228600" eaLnBrk="0" fontAlgn="base" hangingPunct="0">
                        <a:spcBef>
                          <a:spcPct val="20000"/>
                        </a:spcBef>
                        <a:spcAft>
                          <a:spcPct val="0"/>
                        </a:spcAft>
                        <a:defRPr>
                          <a:solidFill>
                            <a:schemeClr val="tx1"/>
                          </a:solidFill>
                          <a:latin typeface="Arial" charset="0"/>
                          <a:cs typeface="Arial" charset="0"/>
                        </a:defRPr>
                      </a:lvl7pPr>
                      <a:lvl8pPr marL="3429000" indent="-228600" eaLnBrk="0" fontAlgn="base" hangingPunct="0">
                        <a:spcBef>
                          <a:spcPct val="20000"/>
                        </a:spcBef>
                        <a:spcAft>
                          <a:spcPct val="0"/>
                        </a:spcAft>
                        <a:defRPr>
                          <a:solidFill>
                            <a:schemeClr val="tx1"/>
                          </a:solidFill>
                          <a:latin typeface="Arial" charset="0"/>
                          <a:cs typeface="Arial" charset="0"/>
                        </a:defRPr>
                      </a:lvl8pPr>
                      <a:lvl9pPr marL="3886200" indent="-228600" eaLnBrk="0" fontAlgn="base" hangingPunct="0">
                        <a:spcBef>
                          <a:spcPct val="20000"/>
                        </a:spcBef>
                        <a:spcAft>
                          <a:spcPct val="0"/>
                        </a:spcAft>
                        <a:defRPr>
                          <a:solidFill>
                            <a:schemeClr val="tx1"/>
                          </a:solidFill>
                          <a:latin typeface="Arial" charset="0"/>
                          <a:cs typeface="Arial" charset="0"/>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GB" altLang="en-US" sz="2000" b="1" i="0" u="none" strike="noStrike" cap="none" normalizeH="0" baseline="0" dirty="0">
                          <a:ln>
                            <a:noFill/>
                          </a:ln>
                          <a:solidFill>
                            <a:srgbClr val="FFFFFF"/>
                          </a:solidFill>
                          <a:effectLst/>
                          <a:latin typeface="Arial" charset="0"/>
                          <a:cs typeface="Arial" charset="0"/>
                        </a:rPr>
                        <a:t>NAME</a:t>
                      </a:r>
                    </a:p>
                  </a:txBody>
                  <a:tcPr marT="45715" marB="45715"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38100" cap="flat" cmpd="sng" algn="ctr">
                      <a:solidFill>
                        <a:schemeClr val="bg1"/>
                      </a:solidFill>
                      <a:prstDash val="solid"/>
                      <a:round/>
                      <a:headEnd type="none" w="med" len="med"/>
                      <a:tailEnd type="none" w="med" len="med"/>
                    </a:lnB>
                    <a:lnTlToBr>
                      <a:noFill/>
                    </a:lnTlToBr>
                    <a:lnBlToTr>
                      <a:noFill/>
                    </a:lnBlToTr>
                    <a:solidFill>
                      <a:schemeClr val="accent1"/>
                    </a:solidFill>
                  </a:tcPr>
                </a:tc>
                <a:tc>
                  <a:txBody>
                    <a:bodyPr/>
                    <a:lstStyle>
                      <a:lvl1pPr>
                        <a:spcBef>
                          <a:spcPct val="20000"/>
                        </a:spcBef>
                        <a:defRPr sz="2800">
                          <a:solidFill>
                            <a:schemeClr val="tx1"/>
                          </a:solidFill>
                          <a:latin typeface="Arial" charset="0"/>
                          <a:cs typeface="Arial" charset="0"/>
                        </a:defRPr>
                      </a:lvl1pPr>
                      <a:lvl2pPr marL="742950" indent="-285750">
                        <a:spcBef>
                          <a:spcPct val="20000"/>
                        </a:spcBef>
                        <a:defRPr sz="2400">
                          <a:solidFill>
                            <a:schemeClr val="tx1"/>
                          </a:solidFill>
                          <a:latin typeface="Arial" charset="0"/>
                          <a:cs typeface="Arial" charset="0"/>
                        </a:defRPr>
                      </a:lvl2pPr>
                      <a:lvl3pPr marL="1143000" indent="-228600">
                        <a:spcBef>
                          <a:spcPct val="20000"/>
                        </a:spcBef>
                        <a:defRPr sz="2000">
                          <a:solidFill>
                            <a:schemeClr val="tx1"/>
                          </a:solidFill>
                          <a:latin typeface="Arial" charset="0"/>
                          <a:cs typeface="Arial" charset="0"/>
                        </a:defRPr>
                      </a:lvl3pPr>
                      <a:lvl4pPr marL="1600200" indent="-228600">
                        <a:spcBef>
                          <a:spcPct val="20000"/>
                        </a:spcBef>
                        <a:defRPr>
                          <a:solidFill>
                            <a:schemeClr val="tx1"/>
                          </a:solidFill>
                          <a:latin typeface="Arial" charset="0"/>
                          <a:cs typeface="Arial" charset="0"/>
                        </a:defRPr>
                      </a:lvl4pPr>
                      <a:lvl5pPr marL="2057400" indent="-228600">
                        <a:spcBef>
                          <a:spcPct val="20000"/>
                        </a:spcBef>
                        <a:defRPr>
                          <a:solidFill>
                            <a:schemeClr val="tx1"/>
                          </a:solidFill>
                          <a:latin typeface="Arial" charset="0"/>
                          <a:cs typeface="Arial" charset="0"/>
                        </a:defRPr>
                      </a:lvl5pPr>
                      <a:lvl6pPr marL="2514600" indent="-228600" eaLnBrk="0" fontAlgn="base" hangingPunct="0">
                        <a:spcBef>
                          <a:spcPct val="20000"/>
                        </a:spcBef>
                        <a:spcAft>
                          <a:spcPct val="0"/>
                        </a:spcAft>
                        <a:defRPr>
                          <a:solidFill>
                            <a:schemeClr val="tx1"/>
                          </a:solidFill>
                          <a:latin typeface="Arial" charset="0"/>
                          <a:cs typeface="Arial" charset="0"/>
                        </a:defRPr>
                      </a:lvl6pPr>
                      <a:lvl7pPr marL="2971800" indent="-228600" eaLnBrk="0" fontAlgn="base" hangingPunct="0">
                        <a:spcBef>
                          <a:spcPct val="20000"/>
                        </a:spcBef>
                        <a:spcAft>
                          <a:spcPct val="0"/>
                        </a:spcAft>
                        <a:defRPr>
                          <a:solidFill>
                            <a:schemeClr val="tx1"/>
                          </a:solidFill>
                          <a:latin typeface="Arial" charset="0"/>
                          <a:cs typeface="Arial" charset="0"/>
                        </a:defRPr>
                      </a:lvl7pPr>
                      <a:lvl8pPr marL="3429000" indent="-228600" eaLnBrk="0" fontAlgn="base" hangingPunct="0">
                        <a:spcBef>
                          <a:spcPct val="20000"/>
                        </a:spcBef>
                        <a:spcAft>
                          <a:spcPct val="0"/>
                        </a:spcAft>
                        <a:defRPr>
                          <a:solidFill>
                            <a:schemeClr val="tx1"/>
                          </a:solidFill>
                          <a:latin typeface="Arial" charset="0"/>
                          <a:cs typeface="Arial" charset="0"/>
                        </a:defRPr>
                      </a:lvl8pPr>
                      <a:lvl9pPr marL="3886200" indent="-228600" eaLnBrk="0" fontAlgn="base" hangingPunct="0">
                        <a:spcBef>
                          <a:spcPct val="20000"/>
                        </a:spcBef>
                        <a:spcAft>
                          <a:spcPct val="0"/>
                        </a:spcAft>
                        <a:defRPr>
                          <a:solidFill>
                            <a:schemeClr val="tx1"/>
                          </a:solidFill>
                          <a:latin typeface="Arial" charset="0"/>
                          <a:cs typeface="Arial" charset="0"/>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GB" altLang="en-US" sz="2000" b="1" i="0" u="none" strike="noStrike" cap="none" normalizeH="0" baseline="0" dirty="0">
                          <a:ln>
                            <a:noFill/>
                          </a:ln>
                          <a:solidFill>
                            <a:srgbClr val="FFFFFF"/>
                          </a:solidFill>
                          <a:effectLst/>
                          <a:latin typeface="Arial"/>
                          <a:cs typeface="Arial"/>
                        </a:rPr>
                        <a:t>AGENCY OR ROLE</a:t>
                      </a:r>
                    </a:p>
                  </a:txBody>
                  <a:tcPr marT="45715" marB="45715"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38100" cap="flat" cmpd="sng" algn="ctr">
                      <a:solidFill>
                        <a:schemeClr val="bg1"/>
                      </a:solidFill>
                      <a:prstDash val="solid"/>
                      <a:round/>
                      <a:headEnd type="none" w="med" len="med"/>
                      <a:tailEnd type="none" w="med" len="med"/>
                    </a:lnB>
                    <a:lnTlToBr>
                      <a:noFill/>
                    </a:lnTlToBr>
                    <a:lnBlToTr>
                      <a:noFill/>
                    </a:lnBlToTr>
                    <a:solidFill>
                      <a:schemeClr val="accent1"/>
                    </a:solidFill>
                  </a:tcPr>
                </a:tc>
                <a:extLst>
                  <a:ext uri="{0D108BD9-81ED-4DB2-BD59-A6C34878D82A}">
                    <a16:rowId xmlns:a16="http://schemas.microsoft.com/office/drawing/2014/main" val="10000"/>
                  </a:ext>
                </a:extLst>
              </a:tr>
              <a:tr h="371437">
                <a:tc>
                  <a:txBody>
                    <a:bodyPr/>
                    <a:lstStyle>
                      <a:lvl1pPr>
                        <a:spcBef>
                          <a:spcPct val="20000"/>
                        </a:spcBef>
                        <a:defRPr sz="2800">
                          <a:solidFill>
                            <a:schemeClr val="tx1"/>
                          </a:solidFill>
                          <a:latin typeface="Arial" charset="0"/>
                          <a:cs typeface="Arial" charset="0"/>
                        </a:defRPr>
                      </a:lvl1pPr>
                      <a:lvl2pPr marL="742950" indent="-285750">
                        <a:spcBef>
                          <a:spcPct val="20000"/>
                        </a:spcBef>
                        <a:defRPr sz="2400">
                          <a:solidFill>
                            <a:schemeClr val="tx1"/>
                          </a:solidFill>
                          <a:latin typeface="Arial" charset="0"/>
                          <a:cs typeface="Arial" charset="0"/>
                        </a:defRPr>
                      </a:lvl2pPr>
                      <a:lvl3pPr marL="1143000" indent="-228600">
                        <a:spcBef>
                          <a:spcPct val="20000"/>
                        </a:spcBef>
                        <a:defRPr sz="2000">
                          <a:solidFill>
                            <a:schemeClr val="tx1"/>
                          </a:solidFill>
                          <a:latin typeface="Arial" charset="0"/>
                          <a:cs typeface="Arial" charset="0"/>
                        </a:defRPr>
                      </a:lvl3pPr>
                      <a:lvl4pPr marL="1600200" indent="-228600">
                        <a:spcBef>
                          <a:spcPct val="20000"/>
                        </a:spcBef>
                        <a:defRPr>
                          <a:solidFill>
                            <a:schemeClr val="tx1"/>
                          </a:solidFill>
                          <a:latin typeface="Arial" charset="0"/>
                          <a:cs typeface="Arial" charset="0"/>
                        </a:defRPr>
                      </a:lvl4pPr>
                      <a:lvl5pPr marL="2057400" indent="-228600">
                        <a:spcBef>
                          <a:spcPct val="20000"/>
                        </a:spcBef>
                        <a:defRPr>
                          <a:solidFill>
                            <a:schemeClr val="tx1"/>
                          </a:solidFill>
                          <a:latin typeface="Arial" charset="0"/>
                          <a:cs typeface="Arial" charset="0"/>
                        </a:defRPr>
                      </a:lvl5pPr>
                      <a:lvl6pPr marL="2514600" indent="-228600" eaLnBrk="0" fontAlgn="base" hangingPunct="0">
                        <a:spcBef>
                          <a:spcPct val="20000"/>
                        </a:spcBef>
                        <a:spcAft>
                          <a:spcPct val="0"/>
                        </a:spcAft>
                        <a:defRPr>
                          <a:solidFill>
                            <a:schemeClr val="tx1"/>
                          </a:solidFill>
                          <a:latin typeface="Arial" charset="0"/>
                          <a:cs typeface="Arial" charset="0"/>
                        </a:defRPr>
                      </a:lvl6pPr>
                      <a:lvl7pPr marL="2971800" indent="-228600" eaLnBrk="0" fontAlgn="base" hangingPunct="0">
                        <a:spcBef>
                          <a:spcPct val="20000"/>
                        </a:spcBef>
                        <a:spcAft>
                          <a:spcPct val="0"/>
                        </a:spcAft>
                        <a:defRPr>
                          <a:solidFill>
                            <a:schemeClr val="tx1"/>
                          </a:solidFill>
                          <a:latin typeface="Arial" charset="0"/>
                          <a:cs typeface="Arial" charset="0"/>
                        </a:defRPr>
                      </a:lvl7pPr>
                      <a:lvl8pPr marL="3429000" indent="-228600" eaLnBrk="0" fontAlgn="base" hangingPunct="0">
                        <a:spcBef>
                          <a:spcPct val="20000"/>
                        </a:spcBef>
                        <a:spcAft>
                          <a:spcPct val="0"/>
                        </a:spcAft>
                        <a:defRPr>
                          <a:solidFill>
                            <a:schemeClr val="tx1"/>
                          </a:solidFill>
                          <a:latin typeface="Arial" charset="0"/>
                          <a:cs typeface="Arial" charset="0"/>
                        </a:defRPr>
                      </a:lvl8pPr>
                      <a:lvl9pPr marL="3886200" indent="-228600" eaLnBrk="0" fontAlgn="base" hangingPunct="0">
                        <a:spcBef>
                          <a:spcPct val="20000"/>
                        </a:spcBef>
                        <a:spcAft>
                          <a:spcPct val="0"/>
                        </a:spcAft>
                        <a:defRPr>
                          <a:solidFill>
                            <a:schemeClr val="tx1"/>
                          </a:solidFill>
                          <a:latin typeface="Arial" charset="0"/>
                          <a:cs typeface="Arial" charset="0"/>
                        </a:defRPr>
                      </a:lvl9pPr>
                    </a:lstStyle>
                    <a:p>
                      <a:pPr marL="0" marR="0" lvl="0" indent="0" algn="l" rtl="0" eaLnBrk="1" fontAlgn="base" latinLnBrk="0" hangingPunct="1">
                        <a:lnSpc>
                          <a:spcPct val="100000"/>
                        </a:lnSpc>
                        <a:spcBef>
                          <a:spcPct val="0"/>
                        </a:spcBef>
                        <a:spcAft>
                          <a:spcPct val="0"/>
                        </a:spcAft>
                        <a:buClrTx/>
                        <a:buSzTx/>
                        <a:buFontTx/>
                        <a:buNone/>
                      </a:pPr>
                      <a:r>
                        <a:rPr lang="en-GB" altLang="en-US" sz="2000" b="0" i="0" u="none" strike="noStrike" cap="none" normalizeH="0" baseline="0" dirty="0">
                          <a:ln>
                            <a:noFill/>
                          </a:ln>
                          <a:solidFill>
                            <a:srgbClr val="000000"/>
                          </a:solidFill>
                          <a:effectLst/>
                          <a:latin typeface="Arial"/>
                          <a:cs typeface="Arial"/>
                        </a:rPr>
                        <a:t>Aimee Hulse</a:t>
                      </a:r>
                      <a:endParaRPr kumimoji="0" lang="en-GB" altLang="en-US" sz="2000" b="0" i="0" u="none" strike="noStrike" cap="none" normalizeH="0" baseline="0" dirty="0">
                        <a:ln>
                          <a:noFill/>
                        </a:ln>
                        <a:solidFill>
                          <a:srgbClr val="000000"/>
                        </a:solidFill>
                        <a:effectLst/>
                        <a:latin typeface="Arial" charset="0"/>
                        <a:cs typeface="Arial" charset="0"/>
                      </a:endParaRPr>
                    </a:p>
                    <a:p>
                      <a:pPr marL="0" marR="0" lvl="0" indent="0" algn="l" defTabSz="914400" rtl="0" eaLnBrk="1" fontAlgn="base" latinLnBrk="0" hangingPunct="1">
                        <a:lnSpc>
                          <a:spcPct val="100000"/>
                        </a:lnSpc>
                        <a:spcBef>
                          <a:spcPct val="0"/>
                        </a:spcBef>
                        <a:spcAft>
                          <a:spcPct val="0"/>
                        </a:spcAft>
                        <a:buClrTx/>
                        <a:buSzTx/>
                        <a:buFontTx/>
                        <a:buNone/>
                        <a:tabLst/>
                      </a:pPr>
                      <a:endParaRPr kumimoji="0" lang="en-GB" altLang="en-US" sz="2000" b="0" i="0" u="none" strike="noStrike" cap="none" normalizeH="0" baseline="0" dirty="0">
                        <a:ln>
                          <a:noFill/>
                        </a:ln>
                        <a:solidFill>
                          <a:srgbClr val="000000"/>
                        </a:solidFill>
                        <a:effectLst/>
                        <a:latin typeface="Arial" charset="0"/>
                        <a:cs typeface="Arial" charset="0"/>
                      </a:endParaRPr>
                    </a:p>
                  </a:txBody>
                  <a:tcPr marT="45715" marB="45715"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381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7F3F4"/>
                    </a:solidFill>
                  </a:tcPr>
                </a:tc>
                <a:tc>
                  <a:txBody>
                    <a:bodyPr/>
                    <a:lstStyle>
                      <a:lvl1pPr>
                        <a:spcBef>
                          <a:spcPct val="20000"/>
                        </a:spcBef>
                        <a:defRPr sz="2800">
                          <a:solidFill>
                            <a:schemeClr val="tx1"/>
                          </a:solidFill>
                          <a:latin typeface="Arial" charset="0"/>
                          <a:cs typeface="Arial" charset="0"/>
                        </a:defRPr>
                      </a:lvl1pPr>
                      <a:lvl2pPr marL="742950" indent="-285750">
                        <a:spcBef>
                          <a:spcPct val="20000"/>
                        </a:spcBef>
                        <a:defRPr sz="2400">
                          <a:solidFill>
                            <a:schemeClr val="tx1"/>
                          </a:solidFill>
                          <a:latin typeface="Arial" charset="0"/>
                          <a:cs typeface="Arial" charset="0"/>
                        </a:defRPr>
                      </a:lvl2pPr>
                      <a:lvl3pPr marL="1143000" indent="-228600">
                        <a:spcBef>
                          <a:spcPct val="20000"/>
                        </a:spcBef>
                        <a:defRPr sz="2000">
                          <a:solidFill>
                            <a:schemeClr val="tx1"/>
                          </a:solidFill>
                          <a:latin typeface="Arial" charset="0"/>
                          <a:cs typeface="Arial" charset="0"/>
                        </a:defRPr>
                      </a:lvl3pPr>
                      <a:lvl4pPr marL="1600200" indent="-228600">
                        <a:spcBef>
                          <a:spcPct val="20000"/>
                        </a:spcBef>
                        <a:defRPr>
                          <a:solidFill>
                            <a:schemeClr val="tx1"/>
                          </a:solidFill>
                          <a:latin typeface="Arial" charset="0"/>
                          <a:cs typeface="Arial" charset="0"/>
                        </a:defRPr>
                      </a:lvl4pPr>
                      <a:lvl5pPr marL="2057400" indent="-228600">
                        <a:spcBef>
                          <a:spcPct val="20000"/>
                        </a:spcBef>
                        <a:defRPr>
                          <a:solidFill>
                            <a:schemeClr val="tx1"/>
                          </a:solidFill>
                          <a:latin typeface="Arial" charset="0"/>
                          <a:cs typeface="Arial" charset="0"/>
                        </a:defRPr>
                      </a:lvl5pPr>
                      <a:lvl6pPr marL="2514600" indent="-228600" eaLnBrk="0" fontAlgn="base" hangingPunct="0">
                        <a:spcBef>
                          <a:spcPct val="20000"/>
                        </a:spcBef>
                        <a:spcAft>
                          <a:spcPct val="0"/>
                        </a:spcAft>
                        <a:defRPr>
                          <a:solidFill>
                            <a:schemeClr val="tx1"/>
                          </a:solidFill>
                          <a:latin typeface="Arial" charset="0"/>
                          <a:cs typeface="Arial" charset="0"/>
                        </a:defRPr>
                      </a:lvl6pPr>
                      <a:lvl7pPr marL="2971800" indent="-228600" eaLnBrk="0" fontAlgn="base" hangingPunct="0">
                        <a:spcBef>
                          <a:spcPct val="20000"/>
                        </a:spcBef>
                        <a:spcAft>
                          <a:spcPct val="0"/>
                        </a:spcAft>
                        <a:defRPr>
                          <a:solidFill>
                            <a:schemeClr val="tx1"/>
                          </a:solidFill>
                          <a:latin typeface="Arial" charset="0"/>
                          <a:cs typeface="Arial" charset="0"/>
                        </a:defRPr>
                      </a:lvl7pPr>
                      <a:lvl8pPr marL="3429000" indent="-228600" eaLnBrk="0" fontAlgn="base" hangingPunct="0">
                        <a:spcBef>
                          <a:spcPct val="20000"/>
                        </a:spcBef>
                        <a:spcAft>
                          <a:spcPct val="0"/>
                        </a:spcAft>
                        <a:defRPr>
                          <a:solidFill>
                            <a:schemeClr val="tx1"/>
                          </a:solidFill>
                          <a:latin typeface="Arial" charset="0"/>
                          <a:cs typeface="Arial" charset="0"/>
                        </a:defRPr>
                      </a:lvl8pPr>
                      <a:lvl9pPr marL="3886200" indent="-228600" eaLnBrk="0" fontAlgn="base" hangingPunct="0">
                        <a:spcBef>
                          <a:spcPct val="20000"/>
                        </a:spcBef>
                        <a:spcAft>
                          <a:spcPct val="0"/>
                        </a:spcAft>
                        <a:defRPr>
                          <a:solidFill>
                            <a:schemeClr val="tx1"/>
                          </a:solidFill>
                          <a:latin typeface="Arial" charset="0"/>
                          <a:cs typeface="Arial" charset="0"/>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GB" altLang="en-US" sz="2000" b="0" i="0" u="none" strike="noStrike" cap="none" normalizeH="0" baseline="0" dirty="0">
                          <a:ln>
                            <a:noFill/>
                          </a:ln>
                          <a:solidFill>
                            <a:srgbClr val="000000"/>
                          </a:solidFill>
                          <a:effectLst/>
                          <a:latin typeface="Arial" charset="0"/>
                          <a:cs typeface="Arial" charset="0"/>
                        </a:rPr>
                        <a:t>Physical Difficulties Support Service</a:t>
                      </a:r>
                    </a:p>
                    <a:p>
                      <a:pPr marL="0" marR="0" lvl="0" indent="0" algn="l" defTabSz="914400" rtl="0" eaLnBrk="1" fontAlgn="base" latinLnBrk="0" hangingPunct="1">
                        <a:lnSpc>
                          <a:spcPct val="100000"/>
                        </a:lnSpc>
                        <a:spcBef>
                          <a:spcPct val="0"/>
                        </a:spcBef>
                        <a:spcAft>
                          <a:spcPct val="0"/>
                        </a:spcAft>
                        <a:buClrTx/>
                        <a:buSzTx/>
                        <a:buFontTx/>
                        <a:buNone/>
                        <a:tabLst/>
                      </a:pPr>
                      <a:endParaRPr kumimoji="0" lang="en-GB" altLang="en-US" sz="2000" b="0" i="0" u="none" strike="noStrike" cap="none" normalizeH="0" baseline="0" dirty="0">
                        <a:ln>
                          <a:noFill/>
                        </a:ln>
                        <a:solidFill>
                          <a:srgbClr val="000000"/>
                        </a:solidFill>
                        <a:effectLst/>
                        <a:latin typeface="Arial" charset="0"/>
                        <a:cs typeface="Arial" charset="0"/>
                      </a:endParaRPr>
                    </a:p>
                  </a:txBody>
                  <a:tcPr marT="45715" marB="45715"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381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7F3F4"/>
                    </a:solidFill>
                  </a:tcPr>
                </a:tc>
                <a:extLst>
                  <a:ext uri="{0D108BD9-81ED-4DB2-BD59-A6C34878D82A}">
                    <a16:rowId xmlns:a16="http://schemas.microsoft.com/office/drawing/2014/main" val="10001"/>
                  </a:ext>
                </a:extLst>
              </a:tr>
              <a:tr h="371437">
                <a:tc>
                  <a:txBody>
                    <a:bodyPr/>
                    <a:lstStyle>
                      <a:lvl1pPr>
                        <a:spcBef>
                          <a:spcPct val="20000"/>
                        </a:spcBef>
                        <a:defRPr sz="2800">
                          <a:solidFill>
                            <a:schemeClr val="tx1"/>
                          </a:solidFill>
                          <a:latin typeface="Arial" charset="0"/>
                          <a:cs typeface="Arial" charset="0"/>
                        </a:defRPr>
                      </a:lvl1pPr>
                      <a:lvl2pPr marL="742950" indent="-285750">
                        <a:spcBef>
                          <a:spcPct val="20000"/>
                        </a:spcBef>
                        <a:defRPr sz="2400">
                          <a:solidFill>
                            <a:schemeClr val="tx1"/>
                          </a:solidFill>
                          <a:latin typeface="Arial" charset="0"/>
                          <a:cs typeface="Arial" charset="0"/>
                        </a:defRPr>
                      </a:lvl2pPr>
                      <a:lvl3pPr marL="1143000" indent="-228600">
                        <a:spcBef>
                          <a:spcPct val="20000"/>
                        </a:spcBef>
                        <a:defRPr sz="2000">
                          <a:solidFill>
                            <a:schemeClr val="tx1"/>
                          </a:solidFill>
                          <a:latin typeface="Arial" charset="0"/>
                          <a:cs typeface="Arial" charset="0"/>
                        </a:defRPr>
                      </a:lvl3pPr>
                      <a:lvl4pPr marL="1600200" indent="-228600">
                        <a:spcBef>
                          <a:spcPct val="20000"/>
                        </a:spcBef>
                        <a:defRPr>
                          <a:solidFill>
                            <a:schemeClr val="tx1"/>
                          </a:solidFill>
                          <a:latin typeface="Arial" charset="0"/>
                          <a:cs typeface="Arial" charset="0"/>
                        </a:defRPr>
                      </a:lvl4pPr>
                      <a:lvl5pPr marL="2057400" indent="-228600">
                        <a:spcBef>
                          <a:spcPct val="20000"/>
                        </a:spcBef>
                        <a:defRPr>
                          <a:solidFill>
                            <a:schemeClr val="tx1"/>
                          </a:solidFill>
                          <a:latin typeface="Arial" charset="0"/>
                          <a:cs typeface="Arial" charset="0"/>
                        </a:defRPr>
                      </a:lvl5pPr>
                      <a:lvl6pPr marL="2514600" indent="-228600" eaLnBrk="0" fontAlgn="base" hangingPunct="0">
                        <a:spcBef>
                          <a:spcPct val="20000"/>
                        </a:spcBef>
                        <a:spcAft>
                          <a:spcPct val="0"/>
                        </a:spcAft>
                        <a:defRPr>
                          <a:solidFill>
                            <a:schemeClr val="tx1"/>
                          </a:solidFill>
                          <a:latin typeface="Arial" charset="0"/>
                          <a:cs typeface="Arial" charset="0"/>
                        </a:defRPr>
                      </a:lvl6pPr>
                      <a:lvl7pPr marL="2971800" indent="-228600" eaLnBrk="0" fontAlgn="base" hangingPunct="0">
                        <a:spcBef>
                          <a:spcPct val="20000"/>
                        </a:spcBef>
                        <a:spcAft>
                          <a:spcPct val="0"/>
                        </a:spcAft>
                        <a:defRPr>
                          <a:solidFill>
                            <a:schemeClr val="tx1"/>
                          </a:solidFill>
                          <a:latin typeface="Arial" charset="0"/>
                          <a:cs typeface="Arial" charset="0"/>
                        </a:defRPr>
                      </a:lvl7pPr>
                      <a:lvl8pPr marL="3429000" indent="-228600" eaLnBrk="0" fontAlgn="base" hangingPunct="0">
                        <a:spcBef>
                          <a:spcPct val="20000"/>
                        </a:spcBef>
                        <a:spcAft>
                          <a:spcPct val="0"/>
                        </a:spcAft>
                        <a:defRPr>
                          <a:solidFill>
                            <a:schemeClr val="tx1"/>
                          </a:solidFill>
                          <a:latin typeface="Arial" charset="0"/>
                          <a:cs typeface="Arial" charset="0"/>
                        </a:defRPr>
                      </a:lvl8pPr>
                      <a:lvl9pPr marL="3886200" indent="-228600" eaLnBrk="0" fontAlgn="base" hangingPunct="0">
                        <a:spcBef>
                          <a:spcPct val="20000"/>
                        </a:spcBef>
                        <a:spcAft>
                          <a:spcPct val="0"/>
                        </a:spcAft>
                        <a:defRPr>
                          <a:solidFill>
                            <a:schemeClr val="tx1"/>
                          </a:solidFill>
                          <a:latin typeface="Arial" charset="0"/>
                          <a:cs typeface="Arial" charset="0"/>
                        </a:defRPr>
                      </a:lvl9pPr>
                    </a:lstStyle>
                    <a:p>
                      <a:pPr marL="0" marR="0" lvl="0" indent="0" algn="l" rtl="0" eaLnBrk="1" fontAlgn="base" latinLnBrk="0" hangingPunct="1">
                        <a:lnSpc>
                          <a:spcPct val="100000"/>
                        </a:lnSpc>
                        <a:spcBef>
                          <a:spcPct val="0"/>
                        </a:spcBef>
                        <a:spcAft>
                          <a:spcPct val="0"/>
                        </a:spcAft>
                        <a:buClrTx/>
                        <a:buSzTx/>
                        <a:buFontTx/>
                        <a:buNone/>
                      </a:pPr>
                      <a:r>
                        <a:rPr lang="en-GB" altLang="en-US" sz="2000" b="0" i="0" u="none" strike="noStrike" cap="none" normalizeH="0" baseline="0" dirty="0">
                          <a:ln>
                            <a:noFill/>
                          </a:ln>
                          <a:solidFill>
                            <a:srgbClr val="000000"/>
                          </a:solidFill>
                          <a:effectLst/>
                          <a:latin typeface="Arial"/>
                          <a:cs typeface="Arial"/>
                        </a:rPr>
                        <a:t>TBC</a:t>
                      </a:r>
                      <a:endParaRPr kumimoji="0" lang="en-GB" altLang="en-US" sz="2000" b="0" i="0" u="none" strike="noStrike" cap="none" normalizeH="0" baseline="0" dirty="0">
                        <a:ln>
                          <a:noFill/>
                        </a:ln>
                        <a:solidFill>
                          <a:srgbClr val="000000"/>
                        </a:solidFill>
                        <a:effectLst/>
                        <a:latin typeface="Arial"/>
                        <a:cs typeface="Arial"/>
                      </a:endParaRPr>
                    </a:p>
                  </a:txBody>
                  <a:tcPr marT="45715" marB="45715"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F3F9FA"/>
                    </a:solidFill>
                  </a:tcPr>
                </a:tc>
                <a:tc>
                  <a:txBody>
                    <a:bodyPr/>
                    <a:lstStyle>
                      <a:lvl1pPr>
                        <a:spcBef>
                          <a:spcPct val="20000"/>
                        </a:spcBef>
                        <a:defRPr sz="2800">
                          <a:solidFill>
                            <a:schemeClr val="tx1"/>
                          </a:solidFill>
                          <a:latin typeface="Arial" charset="0"/>
                          <a:cs typeface="Arial" charset="0"/>
                        </a:defRPr>
                      </a:lvl1pPr>
                      <a:lvl2pPr marL="742950" indent="-285750">
                        <a:spcBef>
                          <a:spcPct val="20000"/>
                        </a:spcBef>
                        <a:defRPr sz="2400">
                          <a:solidFill>
                            <a:schemeClr val="tx1"/>
                          </a:solidFill>
                          <a:latin typeface="Arial" charset="0"/>
                          <a:cs typeface="Arial" charset="0"/>
                        </a:defRPr>
                      </a:lvl2pPr>
                      <a:lvl3pPr marL="1143000" indent="-228600">
                        <a:spcBef>
                          <a:spcPct val="20000"/>
                        </a:spcBef>
                        <a:defRPr sz="2000">
                          <a:solidFill>
                            <a:schemeClr val="tx1"/>
                          </a:solidFill>
                          <a:latin typeface="Arial" charset="0"/>
                          <a:cs typeface="Arial" charset="0"/>
                        </a:defRPr>
                      </a:lvl3pPr>
                      <a:lvl4pPr marL="1600200" indent="-228600">
                        <a:spcBef>
                          <a:spcPct val="20000"/>
                        </a:spcBef>
                        <a:defRPr>
                          <a:solidFill>
                            <a:schemeClr val="tx1"/>
                          </a:solidFill>
                          <a:latin typeface="Arial" charset="0"/>
                          <a:cs typeface="Arial" charset="0"/>
                        </a:defRPr>
                      </a:lvl4pPr>
                      <a:lvl5pPr marL="2057400" indent="-228600">
                        <a:spcBef>
                          <a:spcPct val="20000"/>
                        </a:spcBef>
                        <a:defRPr>
                          <a:solidFill>
                            <a:schemeClr val="tx1"/>
                          </a:solidFill>
                          <a:latin typeface="Arial" charset="0"/>
                          <a:cs typeface="Arial" charset="0"/>
                        </a:defRPr>
                      </a:lvl5pPr>
                      <a:lvl6pPr marL="2514600" indent="-228600" eaLnBrk="0" fontAlgn="base" hangingPunct="0">
                        <a:spcBef>
                          <a:spcPct val="20000"/>
                        </a:spcBef>
                        <a:spcAft>
                          <a:spcPct val="0"/>
                        </a:spcAft>
                        <a:defRPr>
                          <a:solidFill>
                            <a:schemeClr val="tx1"/>
                          </a:solidFill>
                          <a:latin typeface="Arial" charset="0"/>
                          <a:cs typeface="Arial" charset="0"/>
                        </a:defRPr>
                      </a:lvl6pPr>
                      <a:lvl7pPr marL="2971800" indent="-228600" eaLnBrk="0" fontAlgn="base" hangingPunct="0">
                        <a:spcBef>
                          <a:spcPct val="20000"/>
                        </a:spcBef>
                        <a:spcAft>
                          <a:spcPct val="0"/>
                        </a:spcAft>
                        <a:defRPr>
                          <a:solidFill>
                            <a:schemeClr val="tx1"/>
                          </a:solidFill>
                          <a:latin typeface="Arial" charset="0"/>
                          <a:cs typeface="Arial" charset="0"/>
                        </a:defRPr>
                      </a:lvl7pPr>
                      <a:lvl8pPr marL="3429000" indent="-228600" eaLnBrk="0" fontAlgn="base" hangingPunct="0">
                        <a:spcBef>
                          <a:spcPct val="20000"/>
                        </a:spcBef>
                        <a:spcAft>
                          <a:spcPct val="0"/>
                        </a:spcAft>
                        <a:defRPr>
                          <a:solidFill>
                            <a:schemeClr val="tx1"/>
                          </a:solidFill>
                          <a:latin typeface="Arial" charset="0"/>
                          <a:cs typeface="Arial" charset="0"/>
                        </a:defRPr>
                      </a:lvl8pPr>
                      <a:lvl9pPr marL="3886200" indent="-228600" eaLnBrk="0" fontAlgn="base" hangingPunct="0">
                        <a:spcBef>
                          <a:spcPct val="20000"/>
                        </a:spcBef>
                        <a:spcAft>
                          <a:spcPct val="0"/>
                        </a:spcAft>
                        <a:defRPr>
                          <a:solidFill>
                            <a:schemeClr val="tx1"/>
                          </a:solidFill>
                          <a:latin typeface="Arial" charset="0"/>
                          <a:cs typeface="Arial" charset="0"/>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lang="en-GB" altLang="en-US" sz="2000" b="0" i="0" u="none" strike="noStrike" cap="none" normalizeH="0" baseline="0" dirty="0">
                          <a:ln>
                            <a:noFill/>
                          </a:ln>
                          <a:solidFill>
                            <a:srgbClr val="000000"/>
                          </a:solidFill>
                          <a:effectLst/>
                          <a:latin typeface="Arial"/>
                          <a:cs typeface="Arial"/>
                        </a:rPr>
                        <a:t>Teacher</a:t>
                      </a:r>
                      <a:r>
                        <a:rPr kumimoji="0" lang="en-GB" altLang="en-US" sz="2000" b="0" i="0" u="none" strike="noStrike" cap="none" normalizeH="0" baseline="0" dirty="0">
                          <a:ln>
                            <a:noFill/>
                          </a:ln>
                          <a:solidFill>
                            <a:srgbClr val="000000"/>
                          </a:solidFill>
                          <a:effectLst/>
                          <a:latin typeface="Arial"/>
                          <a:cs typeface="Arial"/>
                        </a:rPr>
                        <a:t> of the Visually Impaired</a:t>
                      </a:r>
                    </a:p>
                  </a:txBody>
                  <a:tcPr marT="45715" marB="45715"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F3F9FA"/>
                    </a:solidFill>
                  </a:tcPr>
                </a:tc>
                <a:extLst>
                  <a:ext uri="{0D108BD9-81ED-4DB2-BD59-A6C34878D82A}">
                    <a16:rowId xmlns:a16="http://schemas.microsoft.com/office/drawing/2014/main" val="10002"/>
                  </a:ext>
                </a:extLst>
              </a:tr>
              <a:tr h="371437">
                <a:tc>
                  <a:txBody>
                    <a:bodyPr/>
                    <a:lstStyle>
                      <a:lvl1pPr>
                        <a:spcBef>
                          <a:spcPct val="20000"/>
                        </a:spcBef>
                        <a:defRPr sz="2800">
                          <a:solidFill>
                            <a:schemeClr val="tx1"/>
                          </a:solidFill>
                          <a:latin typeface="Arial" charset="0"/>
                          <a:cs typeface="Arial" charset="0"/>
                        </a:defRPr>
                      </a:lvl1pPr>
                      <a:lvl2pPr marL="742950" indent="-285750">
                        <a:spcBef>
                          <a:spcPct val="20000"/>
                        </a:spcBef>
                        <a:defRPr sz="2400">
                          <a:solidFill>
                            <a:schemeClr val="tx1"/>
                          </a:solidFill>
                          <a:latin typeface="Arial" charset="0"/>
                          <a:cs typeface="Arial" charset="0"/>
                        </a:defRPr>
                      </a:lvl2pPr>
                      <a:lvl3pPr marL="1143000" indent="-228600">
                        <a:spcBef>
                          <a:spcPct val="20000"/>
                        </a:spcBef>
                        <a:defRPr sz="2000">
                          <a:solidFill>
                            <a:schemeClr val="tx1"/>
                          </a:solidFill>
                          <a:latin typeface="Arial" charset="0"/>
                          <a:cs typeface="Arial" charset="0"/>
                        </a:defRPr>
                      </a:lvl3pPr>
                      <a:lvl4pPr marL="1600200" indent="-228600">
                        <a:spcBef>
                          <a:spcPct val="20000"/>
                        </a:spcBef>
                        <a:defRPr>
                          <a:solidFill>
                            <a:schemeClr val="tx1"/>
                          </a:solidFill>
                          <a:latin typeface="Arial" charset="0"/>
                          <a:cs typeface="Arial" charset="0"/>
                        </a:defRPr>
                      </a:lvl4pPr>
                      <a:lvl5pPr marL="2057400" indent="-228600">
                        <a:spcBef>
                          <a:spcPct val="20000"/>
                        </a:spcBef>
                        <a:defRPr>
                          <a:solidFill>
                            <a:schemeClr val="tx1"/>
                          </a:solidFill>
                          <a:latin typeface="Arial" charset="0"/>
                          <a:cs typeface="Arial" charset="0"/>
                        </a:defRPr>
                      </a:lvl5pPr>
                      <a:lvl6pPr marL="2514600" indent="-228600" eaLnBrk="0" fontAlgn="base" hangingPunct="0">
                        <a:spcBef>
                          <a:spcPct val="20000"/>
                        </a:spcBef>
                        <a:spcAft>
                          <a:spcPct val="0"/>
                        </a:spcAft>
                        <a:defRPr>
                          <a:solidFill>
                            <a:schemeClr val="tx1"/>
                          </a:solidFill>
                          <a:latin typeface="Arial" charset="0"/>
                          <a:cs typeface="Arial" charset="0"/>
                        </a:defRPr>
                      </a:lvl6pPr>
                      <a:lvl7pPr marL="2971800" indent="-228600" eaLnBrk="0" fontAlgn="base" hangingPunct="0">
                        <a:spcBef>
                          <a:spcPct val="20000"/>
                        </a:spcBef>
                        <a:spcAft>
                          <a:spcPct val="0"/>
                        </a:spcAft>
                        <a:defRPr>
                          <a:solidFill>
                            <a:schemeClr val="tx1"/>
                          </a:solidFill>
                          <a:latin typeface="Arial" charset="0"/>
                          <a:cs typeface="Arial" charset="0"/>
                        </a:defRPr>
                      </a:lvl7pPr>
                      <a:lvl8pPr marL="3429000" indent="-228600" eaLnBrk="0" fontAlgn="base" hangingPunct="0">
                        <a:spcBef>
                          <a:spcPct val="20000"/>
                        </a:spcBef>
                        <a:spcAft>
                          <a:spcPct val="0"/>
                        </a:spcAft>
                        <a:defRPr>
                          <a:solidFill>
                            <a:schemeClr val="tx1"/>
                          </a:solidFill>
                          <a:latin typeface="Arial" charset="0"/>
                          <a:cs typeface="Arial" charset="0"/>
                        </a:defRPr>
                      </a:lvl8pPr>
                      <a:lvl9pPr marL="3886200" indent="-228600" eaLnBrk="0" fontAlgn="base" hangingPunct="0">
                        <a:spcBef>
                          <a:spcPct val="20000"/>
                        </a:spcBef>
                        <a:spcAft>
                          <a:spcPct val="0"/>
                        </a:spcAft>
                        <a:defRPr>
                          <a:solidFill>
                            <a:schemeClr val="tx1"/>
                          </a:solidFill>
                          <a:latin typeface="Arial" charset="0"/>
                          <a:cs typeface="Arial" charset="0"/>
                        </a:defRPr>
                      </a:lvl9pPr>
                    </a:lstStyle>
                    <a:p>
                      <a:pPr marL="0" marR="0" lvl="0" indent="0" algn="l">
                        <a:lnSpc>
                          <a:spcPct val="100000"/>
                        </a:lnSpc>
                        <a:spcBef>
                          <a:spcPct val="0"/>
                        </a:spcBef>
                        <a:spcAft>
                          <a:spcPct val="0"/>
                        </a:spcAft>
                        <a:buNone/>
                      </a:pPr>
                      <a:r>
                        <a:rPr lang="en-GB" sz="2000" b="0" i="0" u="none" strike="noStrike" cap="none" normalizeH="0" baseline="0" noProof="0" dirty="0">
                          <a:ln>
                            <a:noFill/>
                          </a:ln>
                          <a:effectLst/>
                        </a:rPr>
                        <a:t>Sarah Sheppard</a:t>
                      </a:r>
                      <a:endParaRPr kumimoji="0" lang="en-GB" altLang="en-US" sz="2000" b="0" i="0" u="none" strike="noStrike" cap="none" normalizeH="0" baseline="0" dirty="0">
                        <a:ln>
                          <a:noFill/>
                        </a:ln>
                        <a:solidFill>
                          <a:srgbClr val="000000"/>
                        </a:solidFill>
                        <a:effectLst/>
                        <a:latin typeface="Arial" charset="0"/>
                        <a:cs typeface="Arial" charset="0"/>
                      </a:endParaRPr>
                    </a:p>
                  </a:txBody>
                  <a:tcPr marT="45715" marB="45715"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7F3F4"/>
                    </a:solidFill>
                  </a:tcPr>
                </a:tc>
                <a:tc>
                  <a:txBody>
                    <a:bodyPr/>
                    <a:lstStyle>
                      <a:lvl1pPr>
                        <a:spcBef>
                          <a:spcPct val="20000"/>
                        </a:spcBef>
                        <a:defRPr sz="2800">
                          <a:solidFill>
                            <a:schemeClr val="tx1"/>
                          </a:solidFill>
                          <a:latin typeface="Arial" charset="0"/>
                          <a:cs typeface="Arial" charset="0"/>
                        </a:defRPr>
                      </a:lvl1pPr>
                      <a:lvl2pPr marL="742950" indent="-285750">
                        <a:spcBef>
                          <a:spcPct val="20000"/>
                        </a:spcBef>
                        <a:defRPr sz="2400">
                          <a:solidFill>
                            <a:schemeClr val="tx1"/>
                          </a:solidFill>
                          <a:latin typeface="Arial" charset="0"/>
                          <a:cs typeface="Arial" charset="0"/>
                        </a:defRPr>
                      </a:lvl2pPr>
                      <a:lvl3pPr marL="1143000" indent="-228600">
                        <a:spcBef>
                          <a:spcPct val="20000"/>
                        </a:spcBef>
                        <a:defRPr sz="2000">
                          <a:solidFill>
                            <a:schemeClr val="tx1"/>
                          </a:solidFill>
                          <a:latin typeface="Arial" charset="0"/>
                          <a:cs typeface="Arial" charset="0"/>
                        </a:defRPr>
                      </a:lvl3pPr>
                      <a:lvl4pPr marL="1600200" indent="-228600">
                        <a:spcBef>
                          <a:spcPct val="20000"/>
                        </a:spcBef>
                        <a:defRPr>
                          <a:solidFill>
                            <a:schemeClr val="tx1"/>
                          </a:solidFill>
                          <a:latin typeface="Arial" charset="0"/>
                          <a:cs typeface="Arial" charset="0"/>
                        </a:defRPr>
                      </a:lvl4pPr>
                      <a:lvl5pPr marL="2057400" indent="-228600">
                        <a:spcBef>
                          <a:spcPct val="20000"/>
                        </a:spcBef>
                        <a:defRPr>
                          <a:solidFill>
                            <a:schemeClr val="tx1"/>
                          </a:solidFill>
                          <a:latin typeface="Arial" charset="0"/>
                          <a:cs typeface="Arial" charset="0"/>
                        </a:defRPr>
                      </a:lvl5pPr>
                      <a:lvl6pPr marL="2514600" indent="-228600" eaLnBrk="0" fontAlgn="base" hangingPunct="0">
                        <a:spcBef>
                          <a:spcPct val="20000"/>
                        </a:spcBef>
                        <a:spcAft>
                          <a:spcPct val="0"/>
                        </a:spcAft>
                        <a:defRPr>
                          <a:solidFill>
                            <a:schemeClr val="tx1"/>
                          </a:solidFill>
                          <a:latin typeface="Arial" charset="0"/>
                          <a:cs typeface="Arial" charset="0"/>
                        </a:defRPr>
                      </a:lvl6pPr>
                      <a:lvl7pPr marL="2971800" indent="-228600" eaLnBrk="0" fontAlgn="base" hangingPunct="0">
                        <a:spcBef>
                          <a:spcPct val="20000"/>
                        </a:spcBef>
                        <a:spcAft>
                          <a:spcPct val="0"/>
                        </a:spcAft>
                        <a:defRPr>
                          <a:solidFill>
                            <a:schemeClr val="tx1"/>
                          </a:solidFill>
                          <a:latin typeface="Arial" charset="0"/>
                          <a:cs typeface="Arial" charset="0"/>
                        </a:defRPr>
                      </a:lvl7pPr>
                      <a:lvl8pPr marL="3429000" indent="-228600" eaLnBrk="0" fontAlgn="base" hangingPunct="0">
                        <a:spcBef>
                          <a:spcPct val="20000"/>
                        </a:spcBef>
                        <a:spcAft>
                          <a:spcPct val="0"/>
                        </a:spcAft>
                        <a:defRPr>
                          <a:solidFill>
                            <a:schemeClr val="tx1"/>
                          </a:solidFill>
                          <a:latin typeface="Arial" charset="0"/>
                          <a:cs typeface="Arial" charset="0"/>
                        </a:defRPr>
                      </a:lvl8pPr>
                      <a:lvl9pPr marL="3886200" indent="-228600" eaLnBrk="0" fontAlgn="base" hangingPunct="0">
                        <a:spcBef>
                          <a:spcPct val="20000"/>
                        </a:spcBef>
                        <a:spcAft>
                          <a:spcPct val="0"/>
                        </a:spcAft>
                        <a:defRPr>
                          <a:solidFill>
                            <a:schemeClr val="tx1"/>
                          </a:solidFill>
                          <a:latin typeface="Arial" charset="0"/>
                          <a:cs typeface="Arial" charset="0"/>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lang="en-GB" altLang="en-US" sz="2000" b="0" i="0" u="none" strike="noStrike" cap="none" normalizeH="0" baseline="0" dirty="0">
                          <a:ln>
                            <a:noFill/>
                          </a:ln>
                          <a:solidFill>
                            <a:srgbClr val="000000"/>
                          </a:solidFill>
                          <a:effectLst/>
                          <a:latin typeface="Arial"/>
                          <a:cs typeface="Arial"/>
                        </a:rPr>
                        <a:t>Teacher</a:t>
                      </a:r>
                      <a:r>
                        <a:rPr kumimoji="0" lang="en-GB" altLang="en-US" sz="2000" b="0" i="0" u="none" strike="noStrike" cap="none" normalizeH="0" baseline="0" dirty="0">
                          <a:ln>
                            <a:noFill/>
                          </a:ln>
                          <a:solidFill>
                            <a:srgbClr val="000000"/>
                          </a:solidFill>
                          <a:effectLst/>
                          <a:latin typeface="Arial"/>
                          <a:cs typeface="Arial"/>
                        </a:rPr>
                        <a:t> of the Hearing Impaired</a:t>
                      </a:r>
                    </a:p>
                  </a:txBody>
                  <a:tcPr marT="45715" marB="45715"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7F3F4"/>
                    </a:solidFill>
                  </a:tcPr>
                </a:tc>
                <a:extLst>
                  <a:ext uri="{0D108BD9-81ED-4DB2-BD59-A6C34878D82A}">
                    <a16:rowId xmlns:a16="http://schemas.microsoft.com/office/drawing/2014/main" val="10003"/>
                  </a:ext>
                </a:extLst>
              </a:tr>
              <a:tr h="371437">
                <a:tc>
                  <a:txBody>
                    <a:bodyPr/>
                    <a:lstStyle>
                      <a:lvl1pPr>
                        <a:spcBef>
                          <a:spcPct val="20000"/>
                        </a:spcBef>
                        <a:defRPr sz="2800">
                          <a:solidFill>
                            <a:schemeClr val="tx1"/>
                          </a:solidFill>
                          <a:latin typeface="Arial" charset="0"/>
                          <a:cs typeface="Arial" charset="0"/>
                        </a:defRPr>
                      </a:lvl1pPr>
                      <a:lvl2pPr marL="742950" indent="-285750">
                        <a:spcBef>
                          <a:spcPct val="20000"/>
                        </a:spcBef>
                        <a:defRPr sz="2400">
                          <a:solidFill>
                            <a:schemeClr val="tx1"/>
                          </a:solidFill>
                          <a:latin typeface="Arial" charset="0"/>
                          <a:cs typeface="Arial" charset="0"/>
                        </a:defRPr>
                      </a:lvl2pPr>
                      <a:lvl3pPr marL="1143000" indent="-228600">
                        <a:spcBef>
                          <a:spcPct val="20000"/>
                        </a:spcBef>
                        <a:defRPr sz="2000">
                          <a:solidFill>
                            <a:schemeClr val="tx1"/>
                          </a:solidFill>
                          <a:latin typeface="Arial" charset="0"/>
                          <a:cs typeface="Arial" charset="0"/>
                        </a:defRPr>
                      </a:lvl3pPr>
                      <a:lvl4pPr marL="1600200" indent="-228600">
                        <a:spcBef>
                          <a:spcPct val="20000"/>
                        </a:spcBef>
                        <a:defRPr>
                          <a:solidFill>
                            <a:schemeClr val="tx1"/>
                          </a:solidFill>
                          <a:latin typeface="Arial" charset="0"/>
                          <a:cs typeface="Arial" charset="0"/>
                        </a:defRPr>
                      </a:lvl4pPr>
                      <a:lvl5pPr marL="2057400" indent="-228600">
                        <a:spcBef>
                          <a:spcPct val="20000"/>
                        </a:spcBef>
                        <a:defRPr>
                          <a:solidFill>
                            <a:schemeClr val="tx1"/>
                          </a:solidFill>
                          <a:latin typeface="Arial" charset="0"/>
                          <a:cs typeface="Arial" charset="0"/>
                        </a:defRPr>
                      </a:lvl5pPr>
                      <a:lvl6pPr marL="2514600" indent="-228600" eaLnBrk="0" fontAlgn="base" hangingPunct="0">
                        <a:spcBef>
                          <a:spcPct val="20000"/>
                        </a:spcBef>
                        <a:spcAft>
                          <a:spcPct val="0"/>
                        </a:spcAft>
                        <a:defRPr>
                          <a:solidFill>
                            <a:schemeClr val="tx1"/>
                          </a:solidFill>
                          <a:latin typeface="Arial" charset="0"/>
                          <a:cs typeface="Arial" charset="0"/>
                        </a:defRPr>
                      </a:lvl6pPr>
                      <a:lvl7pPr marL="2971800" indent="-228600" eaLnBrk="0" fontAlgn="base" hangingPunct="0">
                        <a:spcBef>
                          <a:spcPct val="20000"/>
                        </a:spcBef>
                        <a:spcAft>
                          <a:spcPct val="0"/>
                        </a:spcAft>
                        <a:defRPr>
                          <a:solidFill>
                            <a:schemeClr val="tx1"/>
                          </a:solidFill>
                          <a:latin typeface="Arial" charset="0"/>
                          <a:cs typeface="Arial" charset="0"/>
                        </a:defRPr>
                      </a:lvl7pPr>
                      <a:lvl8pPr marL="3429000" indent="-228600" eaLnBrk="0" fontAlgn="base" hangingPunct="0">
                        <a:spcBef>
                          <a:spcPct val="20000"/>
                        </a:spcBef>
                        <a:spcAft>
                          <a:spcPct val="0"/>
                        </a:spcAft>
                        <a:defRPr>
                          <a:solidFill>
                            <a:schemeClr val="tx1"/>
                          </a:solidFill>
                          <a:latin typeface="Arial" charset="0"/>
                          <a:cs typeface="Arial" charset="0"/>
                        </a:defRPr>
                      </a:lvl8pPr>
                      <a:lvl9pPr marL="3886200" indent="-228600" eaLnBrk="0" fontAlgn="base" hangingPunct="0">
                        <a:spcBef>
                          <a:spcPct val="20000"/>
                        </a:spcBef>
                        <a:spcAft>
                          <a:spcPct val="0"/>
                        </a:spcAft>
                        <a:defRPr>
                          <a:solidFill>
                            <a:schemeClr val="tx1"/>
                          </a:solidFill>
                          <a:latin typeface="Arial" charset="0"/>
                          <a:cs typeface="Arial" charset="0"/>
                        </a:defRPr>
                      </a:lvl9pPr>
                    </a:lstStyle>
                    <a:p>
                      <a:pPr marL="0" marR="0" lvl="0" indent="0" algn="l" rtl="0" eaLnBrk="1" fontAlgn="base" latinLnBrk="0" hangingPunct="1">
                        <a:lnSpc>
                          <a:spcPct val="100000"/>
                        </a:lnSpc>
                        <a:spcBef>
                          <a:spcPct val="0"/>
                        </a:spcBef>
                        <a:spcAft>
                          <a:spcPct val="0"/>
                        </a:spcAft>
                        <a:buClrTx/>
                        <a:buSzTx/>
                        <a:buFontTx/>
                        <a:buNone/>
                      </a:pPr>
                      <a:r>
                        <a:rPr lang="en-GB" altLang="en-US" sz="2000" b="0" i="0" u="none" strike="noStrike" cap="none" normalizeH="0" baseline="0" dirty="0">
                          <a:ln>
                            <a:noFill/>
                          </a:ln>
                          <a:solidFill>
                            <a:srgbClr val="000000"/>
                          </a:solidFill>
                          <a:effectLst/>
                          <a:latin typeface="Arial"/>
                          <a:cs typeface="Arial"/>
                        </a:rPr>
                        <a:t>Katie Bowden</a:t>
                      </a:r>
                      <a:endParaRPr kumimoji="0" lang="en-GB" altLang="en-US" sz="2000" b="0" i="0" u="none" strike="noStrike" cap="none" normalizeH="0" baseline="0" dirty="0">
                        <a:ln>
                          <a:noFill/>
                        </a:ln>
                        <a:solidFill>
                          <a:srgbClr val="000000"/>
                        </a:solidFill>
                        <a:effectLst/>
                        <a:latin typeface="Arial"/>
                        <a:cs typeface="Arial"/>
                      </a:endParaRPr>
                    </a:p>
                  </a:txBody>
                  <a:tcPr marT="45715" marB="45715"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F3F9FA"/>
                    </a:solidFill>
                  </a:tcPr>
                </a:tc>
                <a:tc>
                  <a:txBody>
                    <a:bodyPr/>
                    <a:lstStyle>
                      <a:lvl1pPr>
                        <a:spcBef>
                          <a:spcPct val="20000"/>
                        </a:spcBef>
                        <a:defRPr sz="2800">
                          <a:solidFill>
                            <a:schemeClr val="tx1"/>
                          </a:solidFill>
                          <a:latin typeface="Arial" charset="0"/>
                          <a:cs typeface="Arial" charset="0"/>
                        </a:defRPr>
                      </a:lvl1pPr>
                      <a:lvl2pPr marL="742950" indent="-285750">
                        <a:spcBef>
                          <a:spcPct val="20000"/>
                        </a:spcBef>
                        <a:defRPr sz="2400">
                          <a:solidFill>
                            <a:schemeClr val="tx1"/>
                          </a:solidFill>
                          <a:latin typeface="Arial" charset="0"/>
                          <a:cs typeface="Arial" charset="0"/>
                        </a:defRPr>
                      </a:lvl2pPr>
                      <a:lvl3pPr marL="1143000" indent="-228600">
                        <a:spcBef>
                          <a:spcPct val="20000"/>
                        </a:spcBef>
                        <a:defRPr sz="2000">
                          <a:solidFill>
                            <a:schemeClr val="tx1"/>
                          </a:solidFill>
                          <a:latin typeface="Arial" charset="0"/>
                          <a:cs typeface="Arial" charset="0"/>
                        </a:defRPr>
                      </a:lvl3pPr>
                      <a:lvl4pPr marL="1600200" indent="-228600">
                        <a:spcBef>
                          <a:spcPct val="20000"/>
                        </a:spcBef>
                        <a:defRPr>
                          <a:solidFill>
                            <a:schemeClr val="tx1"/>
                          </a:solidFill>
                          <a:latin typeface="Arial" charset="0"/>
                          <a:cs typeface="Arial" charset="0"/>
                        </a:defRPr>
                      </a:lvl4pPr>
                      <a:lvl5pPr marL="2057400" indent="-228600">
                        <a:spcBef>
                          <a:spcPct val="20000"/>
                        </a:spcBef>
                        <a:defRPr>
                          <a:solidFill>
                            <a:schemeClr val="tx1"/>
                          </a:solidFill>
                          <a:latin typeface="Arial" charset="0"/>
                          <a:cs typeface="Arial" charset="0"/>
                        </a:defRPr>
                      </a:lvl5pPr>
                      <a:lvl6pPr marL="2514600" indent="-228600" eaLnBrk="0" fontAlgn="base" hangingPunct="0">
                        <a:spcBef>
                          <a:spcPct val="20000"/>
                        </a:spcBef>
                        <a:spcAft>
                          <a:spcPct val="0"/>
                        </a:spcAft>
                        <a:defRPr>
                          <a:solidFill>
                            <a:schemeClr val="tx1"/>
                          </a:solidFill>
                          <a:latin typeface="Arial" charset="0"/>
                          <a:cs typeface="Arial" charset="0"/>
                        </a:defRPr>
                      </a:lvl6pPr>
                      <a:lvl7pPr marL="2971800" indent="-228600" eaLnBrk="0" fontAlgn="base" hangingPunct="0">
                        <a:spcBef>
                          <a:spcPct val="20000"/>
                        </a:spcBef>
                        <a:spcAft>
                          <a:spcPct val="0"/>
                        </a:spcAft>
                        <a:defRPr>
                          <a:solidFill>
                            <a:schemeClr val="tx1"/>
                          </a:solidFill>
                          <a:latin typeface="Arial" charset="0"/>
                          <a:cs typeface="Arial" charset="0"/>
                        </a:defRPr>
                      </a:lvl7pPr>
                      <a:lvl8pPr marL="3429000" indent="-228600" eaLnBrk="0" fontAlgn="base" hangingPunct="0">
                        <a:spcBef>
                          <a:spcPct val="20000"/>
                        </a:spcBef>
                        <a:spcAft>
                          <a:spcPct val="0"/>
                        </a:spcAft>
                        <a:defRPr>
                          <a:solidFill>
                            <a:schemeClr val="tx1"/>
                          </a:solidFill>
                          <a:latin typeface="Arial" charset="0"/>
                          <a:cs typeface="Arial" charset="0"/>
                        </a:defRPr>
                      </a:lvl8pPr>
                      <a:lvl9pPr marL="3886200" indent="-228600" eaLnBrk="0" fontAlgn="base" hangingPunct="0">
                        <a:spcBef>
                          <a:spcPct val="20000"/>
                        </a:spcBef>
                        <a:spcAft>
                          <a:spcPct val="0"/>
                        </a:spcAft>
                        <a:defRPr>
                          <a:solidFill>
                            <a:schemeClr val="tx1"/>
                          </a:solidFill>
                          <a:latin typeface="Arial" charset="0"/>
                          <a:cs typeface="Arial" charset="0"/>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GB" altLang="en-US" sz="2000" b="0" i="0" u="none" strike="noStrike" cap="none" normalizeH="0" baseline="0" dirty="0">
                          <a:ln>
                            <a:noFill/>
                          </a:ln>
                          <a:solidFill>
                            <a:srgbClr val="000000"/>
                          </a:solidFill>
                          <a:effectLst/>
                          <a:latin typeface="Arial"/>
                          <a:cs typeface="Arial"/>
                        </a:rPr>
                        <a:t>Communication and Autism Team</a:t>
                      </a:r>
                    </a:p>
                  </a:txBody>
                  <a:tcPr marT="45715" marB="45715"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F3F9FA"/>
                    </a:solidFill>
                  </a:tcPr>
                </a:tc>
                <a:extLst>
                  <a:ext uri="{0D108BD9-81ED-4DB2-BD59-A6C34878D82A}">
                    <a16:rowId xmlns:a16="http://schemas.microsoft.com/office/drawing/2014/main" val="10004"/>
                  </a:ext>
                </a:extLst>
              </a:tr>
              <a:tr h="640069">
                <a:tc>
                  <a:txBody>
                    <a:bodyPr/>
                    <a:lstStyle>
                      <a:lvl1pPr>
                        <a:spcBef>
                          <a:spcPct val="20000"/>
                        </a:spcBef>
                        <a:defRPr sz="2800">
                          <a:solidFill>
                            <a:schemeClr val="tx1"/>
                          </a:solidFill>
                          <a:latin typeface="Arial" charset="0"/>
                          <a:cs typeface="Arial" charset="0"/>
                        </a:defRPr>
                      </a:lvl1pPr>
                      <a:lvl2pPr marL="742950" indent="-285750">
                        <a:spcBef>
                          <a:spcPct val="20000"/>
                        </a:spcBef>
                        <a:defRPr sz="2400">
                          <a:solidFill>
                            <a:schemeClr val="tx1"/>
                          </a:solidFill>
                          <a:latin typeface="Arial" charset="0"/>
                          <a:cs typeface="Arial" charset="0"/>
                        </a:defRPr>
                      </a:lvl2pPr>
                      <a:lvl3pPr marL="1143000" indent="-228600">
                        <a:spcBef>
                          <a:spcPct val="20000"/>
                        </a:spcBef>
                        <a:defRPr sz="2000">
                          <a:solidFill>
                            <a:schemeClr val="tx1"/>
                          </a:solidFill>
                          <a:latin typeface="Arial" charset="0"/>
                          <a:cs typeface="Arial" charset="0"/>
                        </a:defRPr>
                      </a:lvl3pPr>
                      <a:lvl4pPr marL="1600200" indent="-228600">
                        <a:spcBef>
                          <a:spcPct val="20000"/>
                        </a:spcBef>
                        <a:defRPr>
                          <a:solidFill>
                            <a:schemeClr val="tx1"/>
                          </a:solidFill>
                          <a:latin typeface="Arial" charset="0"/>
                          <a:cs typeface="Arial" charset="0"/>
                        </a:defRPr>
                      </a:lvl4pPr>
                      <a:lvl5pPr marL="2057400" indent="-228600">
                        <a:spcBef>
                          <a:spcPct val="20000"/>
                        </a:spcBef>
                        <a:defRPr>
                          <a:solidFill>
                            <a:schemeClr val="tx1"/>
                          </a:solidFill>
                          <a:latin typeface="Arial" charset="0"/>
                          <a:cs typeface="Arial" charset="0"/>
                        </a:defRPr>
                      </a:lvl5pPr>
                      <a:lvl6pPr marL="2514600" indent="-228600" eaLnBrk="0" fontAlgn="base" hangingPunct="0">
                        <a:spcBef>
                          <a:spcPct val="20000"/>
                        </a:spcBef>
                        <a:spcAft>
                          <a:spcPct val="0"/>
                        </a:spcAft>
                        <a:defRPr>
                          <a:solidFill>
                            <a:schemeClr val="tx1"/>
                          </a:solidFill>
                          <a:latin typeface="Arial" charset="0"/>
                          <a:cs typeface="Arial" charset="0"/>
                        </a:defRPr>
                      </a:lvl6pPr>
                      <a:lvl7pPr marL="2971800" indent="-228600" eaLnBrk="0" fontAlgn="base" hangingPunct="0">
                        <a:spcBef>
                          <a:spcPct val="20000"/>
                        </a:spcBef>
                        <a:spcAft>
                          <a:spcPct val="0"/>
                        </a:spcAft>
                        <a:defRPr>
                          <a:solidFill>
                            <a:schemeClr val="tx1"/>
                          </a:solidFill>
                          <a:latin typeface="Arial" charset="0"/>
                          <a:cs typeface="Arial" charset="0"/>
                        </a:defRPr>
                      </a:lvl7pPr>
                      <a:lvl8pPr marL="3429000" indent="-228600" eaLnBrk="0" fontAlgn="base" hangingPunct="0">
                        <a:spcBef>
                          <a:spcPct val="20000"/>
                        </a:spcBef>
                        <a:spcAft>
                          <a:spcPct val="0"/>
                        </a:spcAft>
                        <a:defRPr>
                          <a:solidFill>
                            <a:schemeClr val="tx1"/>
                          </a:solidFill>
                          <a:latin typeface="Arial" charset="0"/>
                          <a:cs typeface="Arial" charset="0"/>
                        </a:defRPr>
                      </a:lvl8pPr>
                      <a:lvl9pPr marL="3886200" indent="-228600" eaLnBrk="0" fontAlgn="base" hangingPunct="0">
                        <a:spcBef>
                          <a:spcPct val="20000"/>
                        </a:spcBef>
                        <a:spcAft>
                          <a:spcPct val="0"/>
                        </a:spcAft>
                        <a:defRPr>
                          <a:solidFill>
                            <a:schemeClr val="tx1"/>
                          </a:solidFill>
                          <a:latin typeface="Arial" charset="0"/>
                          <a:cs typeface="Arial" charset="0"/>
                        </a:defRPr>
                      </a:lvl9pPr>
                    </a:lstStyle>
                    <a:p>
                      <a:pPr marL="0" marR="0" lvl="0" indent="0" algn="l" rtl="0" eaLnBrk="1" fontAlgn="base" latinLnBrk="0" hangingPunct="1">
                        <a:lnSpc>
                          <a:spcPct val="100000"/>
                        </a:lnSpc>
                        <a:spcBef>
                          <a:spcPct val="0"/>
                        </a:spcBef>
                        <a:spcAft>
                          <a:spcPct val="0"/>
                        </a:spcAft>
                        <a:buClrTx/>
                        <a:buSzTx/>
                        <a:buFontTx/>
                        <a:buNone/>
                      </a:pPr>
                      <a:r>
                        <a:rPr lang="en-GB" altLang="en-US" sz="2000" b="0" i="0" u="none" strike="noStrike" cap="none" normalizeH="0" baseline="0" dirty="0">
                          <a:ln>
                            <a:noFill/>
                          </a:ln>
                          <a:solidFill>
                            <a:srgbClr val="000000"/>
                          </a:solidFill>
                          <a:effectLst/>
                          <a:latin typeface="Arial"/>
                          <a:cs typeface="Arial"/>
                        </a:rPr>
                        <a:t>TBC</a:t>
                      </a:r>
                      <a:endParaRPr kumimoji="0" lang="en-GB" altLang="en-US" sz="2000" b="0" i="0" u="none" strike="noStrike" cap="none" normalizeH="0" baseline="0" dirty="0">
                        <a:ln>
                          <a:noFill/>
                        </a:ln>
                        <a:solidFill>
                          <a:srgbClr val="000000"/>
                        </a:solidFill>
                        <a:effectLst/>
                        <a:latin typeface="Arial" charset="0"/>
                        <a:cs typeface="Arial" charset="0"/>
                      </a:endParaRPr>
                    </a:p>
                  </a:txBody>
                  <a:tcPr marT="45715" marB="45715"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F3F9FA"/>
                    </a:solidFill>
                  </a:tcPr>
                </a:tc>
                <a:tc>
                  <a:txBody>
                    <a:bodyPr/>
                    <a:lstStyle>
                      <a:lvl1pPr>
                        <a:spcBef>
                          <a:spcPct val="20000"/>
                        </a:spcBef>
                        <a:defRPr sz="2800">
                          <a:solidFill>
                            <a:schemeClr val="tx1"/>
                          </a:solidFill>
                          <a:latin typeface="Arial" charset="0"/>
                          <a:cs typeface="Arial" charset="0"/>
                        </a:defRPr>
                      </a:lvl1pPr>
                      <a:lvl2pPr marL="742950" indent="-285750">
                        <a:spcBef>
                          <a:spcPct val="20000"/>
                        </a:spcBef>
                        <a:defRPr sz="2400">
                          <a:solidFill>
                            <a:schemeClr val="tx1"/>
                          </a:solidFill>
                          <a:latin typeface="Arial" charset="0"/>
                          <a:cs typeface="Arial" charset="0"/>
                        </a:defRPr>
                      </a:lvl2pPr>
                      <a:lvl3pPr marL="1143000" indent="-228600">
                        <a:spcBef>
                          <a:spcPct val="20000"/>
                        </a:spcBef>
                        <a:defRPr sz="2000">
                          <a:solidFill>
                            <a:schemeClr val="tx1"/>
                          </a:solidFill>
                          <a:latin typeface="Arial" charset="0"/>
                          <a:cs typeface="Arial" charset="0"/>
                        </a:defRPr>
                      </a:lvl3pPr>
                      <a:lvl4pPr marL="1600200" indent="-228600">
                        <a:spcBef>
                          <a:spcPct val="20000"/>
                        </a:spcBef>
                        <a:defRPr>
                          <a:solidFill>
                            <a:schemeClr val="tx1"/>
                          </a:solidFill>
                          <a:latin typeface="Arial" charset="0"/>
                          <a:cs typeface="Arial" charset="0"/>
                        </a:defRPr>
                      </a:lvl4pPr>
                      <a:lvl5pPr marL="2057400" indent="-228600">
                        <a:spcBef>
                          <a:spcPct val="20000"/>
                        </a:spcBef>
                        <a:defRPr>
                          <a:solidFill>
                            <a:schemeClr val="tx1"/>
                          </a:solidFill>
                          <a:latin typeface="Arial" charset="0"/>
                          <a:cs typeface="Arial" charset="0"/>
                        </a:defRPr>
                      </a:lvl5pPr>
                      <a:lvl6pPr marL="2514600" indent="-228600" eaLnBrk="0" fontAlgn="base" hangingPunct="0">
                        <a:spcBef>
                          <a:spcPct val="20000"/>
                        </a:spcBef>
                        <a:spcAft>
                          <a:spcPct val="0"/>
                        </a:spcAft>
                        <a:defRPr>
                          <a:solidFill>
                            <a:schemeClr val="tx1"/>
                          </a:solidFill>
                          <a:latin typeface="Arial" charset="0"/>
                          <a:cs typeface="Arial" charset="0"/>
                        </a:defRPr>
                      </a:lvl6pPr>
                      <a:lvl7pPr marL="2971800" indent="-228600" eaLnBrk="0" fontAlgn="base" hangingPunct="0">
                        <a:spcBef>
                          <a:spcPct val="20000"/>
                        </a:spcBef>
                        <a:spcAft>
                          <a:spcPct val="0"/>
                        </a:spcAft>
                        <a:defRPr>
                          <a:solidFill>
                            <a:schemeClr val="tx1"/>
                          </a:solidFill>
                          <a:latin typeface="Arial" charset="0"/>
                          <a:cs typeface="Arial" charset="0"/>
                        </a:defRPr>
                      </a:lvl7pPr>
                      <a:lvl8pPr marL="3429000" indent="-228600" eaLnBrk="0" fontAlgn="base" hangingPunct="0">
                        <a:spcBef>
                          <a:spcPct val="20000"/>
                        </a:spcBef>
                        <a:spcAft>
                          <a:spcPct val="0"/>
                        </a:spcAft>
                        <a:defRPr>
                          <a:solidFill>
                            <a:schemeClr val="tx1"/>
                          </a:solidFill>
                          <a:latin typeface="Arial" charset="0"/>
                          <a:cs typeface="Arial" charset="0"/>
                        </a:defRPr>
                      </a:lvl8pPr>
                      <a:lvl9pPr marL="3886200" indent="-228600" eaLnBrk="0" fontAlgn="base" hangingPunct="0">
                        <a:spcBef>
                          <a:spcPct val="20000"/>
                        </a:spcBef>
                        <a:spcAft>
                          <a:spcPct val="0"/>
                        </a:spcAft>
                        <a:defRPr>
                          <a:solidFill>
                            <a:schemeClr val="tx1"/>
                          </a:solidFill>
                          <a:latin typeface="Arial" charset="0"/>
                          <a:cs typeface="Arial" charset="0"/>
                        </a:defRPr>
                      </a:lvl9pPr>
                    </a:lstStyle>
                    <a:p>
                      <a:pPr marL="0" marR="0" lvl="0" indent="0" algn="l" rtl="0" eaLnBrk="1" fontAlgn="base" latinLnBrk="0" hangingPunct="1">
                        <a:lnSpc>
                          <a:spcPct val="100000"/>
                        </a:lnSpc>
                        <a:spcBef>
                          <a:spcPct val="0"/>
                        </a:spcBef>
                        <a:spcAft>
                          <a:spcPct val="0"/>
                        </a:spcAft>
                        <a:buClrTx/>
                        <a:buSzTx/>
                        <a:buFontTx/>
                        <a:buNone/>
                      </a:pPr>
                      <a:r>
                        <a:rPr lang="en-GB" altLang="en-US" sz="2000" b="0" i="0" u="none" strike="noStrike" cap="none" normalizeH="0" baseline="0" dirty="0">
                          <a:ln>
                            <a:noFill/>
                          </a:ln>
                          <a:solidFill>
                            <a:srgbClr val="000000"/>
                          </a:solidFill>
                          <a:effectLst/>
                          <a:latin typeface="Arial"/>
                          <a:cs typeface="Arial"/>
                        </a:rPr>
                        <a:t>NHS Speech and Language Therapist</a:t>
                      </a:r>
                    </a:p>
                  </a:txBody>
                  <a:tcPr marT="45715" marB="45715"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F3F9FA"/>
                    </a:solidFill>
                  </a:tcPr>
                </a:tc>
                <a:extLst>
                  <a:ext uri="{0D108BD9-81ED-4DB2-BD59-A6C34878D82A}">
                    <a16:rowId xmlns:a16="http://schemas.microsoft.com/office/drawing/2014/main" val="10005"/>
                  </a:ext>
                </a:extLst>
              </a:tr>
              <a:tr h="640069">
                <a:tc>
                  <a:txBody>
                    <a:bodyPr/>
                    <a:lstStyle/>
                    <a:p>
                      <a:pPr marL="0" lvl="0" indent="0" algn="l">
                        <a:lnSpc>
                          <a:spcPct val="100000"/>
                        </a:lnSpc>
                        <a:spcBef>
                          <a:spcPct val="0"/>
                        </a:spcBef>
                        <a:spcAft>
                          <a:spcPct val="0"/>
                        </a:spcAft>
                        <a:buNone/>
                      </a:pPr>
                      <a:r>
                        <a:rPr lang="en-GB" altLang="en-US" sz="2000" b="0" i="0" u="none" strike="noStrike" cap="none" normalizeH="0" baseline="0" dirty="0">
                          <a:ln>
                            <a:noFill/>
                          </a:ln>
                          <a:solidFill>
                            <a:srgbClr val="000000"/>
                          </a:solidFill>
                          <a:effectLst/>
                          <a:latin typeface="Arial"/>
                          <a:cs typeface="Arial"/>
                        </a:rPr>
                        <a:t>Emma Caddick</a:t>
                      </a:r>
                      <a:endParaRPr kumimoji="0" lang="en-GB" altLang="en-US" sz="2000" b="0" i="0" u="none" strike="noStrike" cap="none" normalizeH="0" baseline="0" dirty="0">
                        <a:ln>
                          <a:noFill/>
                        </a:ln>
                        <a:solidFill>
                          <a:srgbClr val="000000"/>
                        </a:solidFill>
                        <a:effectLst/>
                        <a:latin typeface="Arial"/>
                        <a:cs typeface="Arial"/>
                      </a:endParaRPr>
                    </a:p>
                  </a:txBody>
                  <a:tcPr marT="45714" marB="45714">
                    <a:lnL w="12700">
                      <a:solidFill>
                        <a:schemeClr val="bg1"/>
                      </a:solidFill>
                    </a:lnL>
                    <a:lnR w="12700">
                      <a:solidFill>
                        <a:schemeClr val="bg1"/>
                      </a:solidFill>
                    </a:lnR>
                    <a:lnT w="12700">
                      <a:solidFill>
                        <a:schemeClr val="bg1"/>
                      </a:solidFill>
                    </a:lnT>
                    <a:lnB w="12700">
                      <a:solidFill>
                        <a:schemeClr val="bg1"/>
                      </a:solidFill>
                    </a:lnB>
                    <a:lnTlToBr w="0">
                      <a:noFill/>
                    </a:lnTlToBr>
                    <a:lnBlToTr w="0">
                      <a:noFill/>
                    </a:lnBlToTr>
                    <a:solidFill>
                      <a:srgbClr val="F3F9FA"/>
                    </a:solidFill>
                  </a:tcPr>
                </a:tc>
                <a:tc>
                  <a:txBody>
                    <a:bodyPr/>
                    <a:lstStyle/>
                    <a:p>
                      <a:pPr marL="0" lvl="0" indent="0" algn="l">
                        <a:lnSpc>
                          <a:spcPct val="100000"/>
                        </a:lnSpc>
                        <a:spcBef>
                          <a:spcPct val="0"/>
                        </a:spcBef>
                        <a:spcAft>
                          <a:spcPct val="0"/>
                        </a:spcAft>
                        <a:buNone/>
                      </a:pPr>
                      <a:r>
                        <a:rPr lang="en-GB" altLang="en-US" sz="2000" b="0" i="0" u="none" strike="noStrike" cap="none" normalizeH="0" baseline="0" dirty="0" err="1">
                          <a:ln>
                            <a:noFill/>
                          </a:ln>
                          <a:solidFill>
                            <a:srgbClr val="000000"/>
                          </a:solidFill>
                          <a:effectLst/>
                          <a:latin typeface="Arial"/>
                          <a:cs typeface="Arial"/>
                        </a:rPr>
                        <a:t>Soundswell</a:t>
                      </a:r>
                      <a:r>
                        <a:rPr lang="en-GB" altLang="en-US" sz="2000" b="0" i="0" u="none" strike="noStrike" cap="none" normalizeH="0" baseline="0" dirty="0">
                          <a:ln>
                            <a:noFill/>
                          </a:ln>
                          <a:solidFill>
                            <a:srgbClr val="000000"/>
                          </a:solidFill>
                          <a:effectLst/>
                          <a:latin typeface="Arial"/>
                          <a:cs typeface="Arial"/>
                        </a:rPr>
                        <a:t> Speech Therapy (school funded)</a:t>
                      </a:r>
                    </a:p>
                  </a:txBody>
                  <a:tcPr marT="45714" marB="45714">
                    <a:lnL w="12700">
                      <a:solidFill>
                        <a:schemeClr val="bg1"/>
                      </a:solidFill>
                    </a:lnL>
                    <a:lnR w="12700">
                      <a:solidFill>
                        <a:schemeClr val="bg1"/>
                      </a:solidFill>
                    </a:lnR>
                    <a:lnT w="12700">
                      <a:solidFill>
                        <a:schemeClr val="bg1"/>
                      </a:solidFill>
                    </a:lnT>
                    <a:lnB w="12700">
                      <a:solidFill>
                        <a:schemeClr val="bg1"/>
                      </a:solidFill>
                    </a:lnB>
                    <a:lnTlToBr w="0">
                      <a:noFill/>
                    </a:lnTlToBr>
                    <a:lnBlToTr w="0">
                      <a:noFill/>
                    </a:lnBlToTr>
                    <a:solidFill>
                      <a:srgbClr val="F3F9FA"/>
                    </a:solidFill>
                  </a:tcPr>
                </a:tc>
                <a:extLst>
                  <a:ext uri="{0D108BD9-81ED-4DB2-BD59-A6C34878D82A}">
                    <a16:rowId xmlns:a16="http://schemas.microsoft.com/office/drawing/2014/main" val="3956113847"/>
                  </a:ext>
                </a:extLst>
              </a:tr>
              <a:tr h="371437">
                <a:tc>
                  <a:txBody>
                    <a:bodyPr/>
                    <a:lstStyle>
                      <a:lvl1pPr>
                        <a:spcBef>
                          <a:spcPct val="20000"/>
                        </a:spcBef>
                        <a:defRPr sz="2800">
                          <a:solidFill>
                            <a:schemeClr val="tx1"/>
                          </a:solidFill>
                          <a:latin typeface="Arial" charset="0"/>
                          <a:cs typeface="Arial" charset="0"/>
                        </a:defRPr>
                      </a:lvl1pPr>
                      <a:lvl2pPr marL="742950" indent="-285750">
                        <a:spcBef>
                          <a:spcPct val="20000"/>
                        </a:spcBef>
                        <a:defRPr sz="2400">
                          <a:solidFill>
                            <a:schemeClr val="tx1"/>
                          </a:solidFill>
                          <a:latin typeface="Arial" charset="0"/>
                          <a:cs typeface="Arial" charset="0"/>
                        </a:defRPr>
                      </a:lvl2pPr>
                      <a:lvl3pPr marL="1143000" indent="-228600">
                        <a:spcBef>
                          <a:spcPct val="20000"/>
                        </a:spcBef>
                        <a:defRPr sz="2000">
                          <a:solidFill>
                            <a:schemeClr val="tx1"/>
                          </a:solidFill>
                          <a:latin typeface="Arial" charset="0"/>
                          <a:cs typeface="Arial" charset="0"/>
                        </a:defRPr>
                      </a:lvl3pPr>
                      <a:lvl4pPr marL="1600200" indent="-228600">
                        <a:spcBef>
                          <a:spcPct val="20000"/>
                        </a:spcBef>
                        <a:defRPr>
                          <a:solidFill>
                            <a:schemeClr val="tx1"/>
                          </a:solidFill>
                          <a:latin typeface="Arial" charset="0"/>
                          <a:cs typeface="Arial" charset="0"/>
                        </a:defRPr>
                      </a:lvl4pPr>
                      <a:lvl5pPr marL="2057400" indent="-228600">
                        <a:spcBef>
                          <a:spcPct val="20000"/>
                        </a:spcBef>
                        <a:defRPr>
                          <a:solidFill>
                            <a:schemeClr val="tx1"/>
                          </a:solidFill>
                          <a:latin typeface="Arial" charset="0"/>
                          <a:cs typeface="Arial" charset="0"/>
                        </a:defRPr>
                      </a:lvl5pPr>
                      <a:lvl6pPr marL="2514600" indent="-228600" eaLnBrk="0" fontAlgn="base" hangingPunct="0">
                        <a:spcBef>
                          <a:spcPct val="20000"/>
                        </a:spcBef>
                        <a:spcAft>
                          <a:spcPct val="0"/>
                        </a:spcAft>
                        <a:defRPr>
                          <a:solidFill>
                            <a:schemeClr val="tx1"/>
                          </a:solidFill>
                          <a:latin typeface="Arial" charset="0"/>
                          <a:cs typeface="Arial" charset="0"/>
                        </a:defRPr>
                      </a:lvl6pPr>
                      <a:lvl7pPr marL="2971800" indent="-228600" eaLnBrk="0" fontAlgn="base" hangingPunct="0">
                        <a:spcBef>
                          <a:spcPct val="20000"/>
                        </a:spcBef>
                        <a:spcAft>
                          <a:spcPct val="0"/>
                        </a:spcAft>
                        <a:defRPr>
                          <a:solidFill>
                            <a:schemeClr val="tx1"/>
                          </a:solidFill>
                          <a:latin typeface="Arial" charset="0"/>
                          <a:cs typeface="Arial" charset="0"/>
                        </a:defRPr>
                      </a:lvl7pPr>
                      <a:lvl8pPr marL="3429000" indent="-228600" eaLnBrk="0" fontAlgn="base" hangingPunct="0">
                        <a:spcBef>
                          <a:spcPct val="20000"/>
                        </a:spcBef>
                        <a:spcAft>
                          <a:spcPct val="0"/>
                        </a:spcAft>
                        <a:defRPr>
                          <a:solidFill>
                            <a:schemeClr val="tx1"/>
                          </a:solidFill>
                          <a:latin typeface="Arial" charset="0"/>
                          <a:cs typeface="Arial" charset="0"/>
                        </a:defRPr>
                      </a:lvl8pPr>
                      <a:lvl9pPr marL="3886200" indent="-228600" eaLnBrk="0" fontAlgn="base" hangingPunct="0">
                        <a:spcBef>
                          <a:spcPct val="20000"/>
                        </a:spcBef>
                        <a:spcAft>
                          <a:spcPct val="0"/>
                        </a:spcAft>
                        <a:defRPr>
                          <a:solidFill>
                            <a:schemeClr val="tx1"/>
                          </a:solidFill>
                          <a:latin typeface="Arial" charset="0"/>
                          <a:cs typeface="Arial" charset="0"/>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GB" altLang="en-US" sz="2000" b="0" i="0" u="none" strike="noStrike" cap="none" normalizeH="0" baseline="0" dirty="0">
                          <a:ln>
                            <a:noFill/>
                          </a:ln>
                          <a:solidFill>
                            <a:srgbClr val="000000"/>
                          </a:solidFill>
                          <a:effectLst/>
                          <a:latin typeface="Arial"/>
                          <a:cs typeface="Arial"/>
                        </a:rPr>
                        <a:t>Erica Hewetson</a:t>
                      </a:r>
                    </a:p>
                  </a:txBody>
                  <a:tcPr marT="45715" marB="45715"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7F3F4"/>
                    </a:solidFill>
                  </a:tcPr>
                </a:tc>
                <a:tc>
                  <a:txBody>
                    <a:bodyPr/>
                    <a:lstStyle>
                      <a:lvl1pPr>
                        <a:spcBef>
                          <a:spcPct val="20000"/>
                        </a:spcBef>
                        <a:defRPr sz="2800">
                          <a:solidFill>
                            <a:schemeClr val="tx1"/>
                          </a:solidFill>
                          <a:latin typeface="Arial" charset="0"/>
                          <a:cs typeface="Arial" charset="0"/>
                        </a:defRPr>
                      </a:lvl1pPr>
                      <a:lvl2pPr marL="742950" indent="-285750">
                        <a:spcBef>
                          <a:spcPct val="20000"/>
                        </a:spcBef>
                        <a:defRPr sz="2400">
                          <a:solidFill>
                            <a:schemeClr val="tx1"/>
                          </a:solidFill>
                          <a:latin typeface="Arial" charset="0"/>
                          <a:cs typeface="Arial" charset="0"/>
                        </a:defRPr>
                      </a:lvl2pPr>
                      <a:lvl3pPr marL="1143000" indent="-228600">
                        <a:spcBef>
                          <a:spcPct val="20000"/>
                        </a:spcBef>
                        <a:defRPr sz="2000">
                          <a:solidFill>
                            <a:schemeClr val="tx1"/>
                          </a:solidFill>
                          <a:latin typeface="Arial" charset="0"/>
                          <a:cs typeface="Arial" charset="0"/>
                        </a:defRPr>
                      </a:lvl3pPr>
                      <a:lvl4pPr marL="1600200" indent="-228600">
                        <a:spcBef>
                          <a:spcPct val="20000"/>
                        </a:spcBef>
                        <a:defRPr>
                          <a:solidFill>
                            <a:schemeClr val="tx1"/>
                          </a:solidFill>
                          <a:latin typeface="Arial" charset="0"/>
                          <a:cs typeface="Arial" charset="0"/>
                        </a:defRPr>
                      </a:lvl4pPr>
                      <a:lvl5pPr marL="2057400" indent="-228600">
                        <a:spcBef>
                          <a:spcPct val="20000"/>
                        </a:spcBef>
                        <a:defRPr>
                          <a:solidFill>
                            <a:schemeClr val="tx1"/>
                          </a:solidFill>
                          <a:latin typeface="Arial" charset="0"/>
                          <a:cs typeface="Arial" charset="0"/>
                        </a:defRPr>
                      </a:lvl5pPr>
                      <a:lvl6pPr marL="2514600" indent="-228600" eaLnBrk="0" fontAlgn="base" hangingPunct="0">
                        <a:spcBef>
                          <a:spcPct val="20000"/>
                        </a:spcBef>
                        <a:spcAft>
                          <a:spcPct val="0"/>
                        </a:spcAft>
                        <a:defRPr>
                          <a:solidFill>
                            <a:schemeClr val="tx1"/>
                          </a:solidFill>
                          <a:latin typeface="Arial" charset="0"/>
                          <a:cs typeface="Arial" charset="0"/>
                        </a:defRPr>
                      </a:lvl6pPr>
                      <a:lvl7pPr marL="2971800" indent="-228600" eaLnBrk="0" fontAlgn="base" hangingPunct="0">
                        <a:spcBef>
                          <a:spcPct val="20000"/>
                        </a:spcBef>
                        <a:spcAft>
                          <a:spcPct val="0"/>
                        </a:spcAft>
                        <a:defRPr>
                          <a:solidFill>
                            <a:schemeClr val="tx1"/>
                          </a:solidFill>
                          <a:latin typeface="Arial" charset="0"/>
                          <a:cs typeface="Arial" charset="0"/>
                        </a:defRPr>
                      </a:lvl7pPr>
                      <a:lvl8pPr marL="3429000" indent="-228600" eaLnBrk="0" fontAlgn="base" hangingPunct="0">
                        <a:spcBef>
                          <a:spcPct val="20000"/>
                        </a:spcBef>
                        <a:spcAft>
                          <a:spcPct val="0"/>
                        </a:spcAft>
                        <a:defRPr>
                          <a:solidFill>
                            <a:schemeClr val="tx1"/>
                          </a:solidFill>
                          <a:latin typeface="Arial" charset="0"/>
                          <a:cs typeface="Arial" charset="0"/>
                        </a:defRPr>
                      </a:lvl8pPr>
                      <a:lvl9pPr marL="3886200" indent="-228600" eaLnBrk="0" fontAlgn="base" hangingPunct="0">
                        <a:spcBef>
                          <a:spcPct val="20000"/>
                        </a:spcBef>
                        <a:spcAft>
                          <a:spcPct val="0"/>
                        </a:spcAft>
                        <a:defRPr>
                          <a:solidFill>
                            <a:schemeClr val="tx1"/>
                          </a:solidFill>
                          <a:latin typeface="Arial" charset="0"/>
                          <a:cs typeface="Arial" charset="0"/>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GB" altLang="en-US" sz="2000" b="0" i="0" u="none" strike="noStrike" cap="none" normalizeH="0" baseline="0" dirty="0">
                          <a:ln>
                            <a:noFill/>
                          </a:ln>
                          <a:solidFill>
                            <a:srgbClr val="000000"/>
                          </a:solidFill>
                          <a:effectLst/>
                          <a:latin typeface="Arial" charset="0"/>
                          <a:cs typeface="Arial" charset="0"/>
                        </a:rPr>
                        <a:t>Pupil and School Support Teacher</a:t>
                      </a:r>
                    </a:p>
                  </a:txBody>
                  <a:tcPr marT="45715" marB="45715"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7F3F4"/>
                    </a:solidFill>
                  </a:tcPr>
                </a:tc>
                <a:extLst>
                  <a:ext uri="{0D108BD9-81ED-4DB2-BD59-A6C34878D82A}">
                    <a16:rowId xmlns:a16="http://schemas.microsoft.com/office/drawing/2014/main" val="10006"/>
                  </a:ext>
                </a:extLst>
              </a:tr>
              <a:tr h="371437">
                <a:tc>
                  <a:txBody>
                    <a:bodyPr/>
                    <a:lstStyle>
                      <a:lvl1pPr>
                        <a:spcBef>
                          <a:spcPct val="20000"/>
                        </a:spcBef>
                        <a:defRPr sz="2800">
                          <a:solidFill>
                            <a:schemeClr val="tx1"/>
                          </a:solidFill>
                          <a:latin typeface="Arial" charset="0"/>
                          <a:cs typeface="Arial" charset="0"/>
                        </a:defRPr>
                      </a:lvl1pPr>
                      <a:lvl2pPr marL="742950" indent="-285750">
                        <a:spcBef>
                          <a:spcPct val="20000"/>
                        </a:spcBef>
                        <a:defRPr sz="2400">
                          <a:solidFill>
                            <a:schemeClr val="tx1"/>
                          </a:solidFill>
                          <a:latin typeface="Arial" charset="0"/>
                          <a:cs typeface="Arial" charset="0"/>
                        </a:defRPr>
                      </a:lvl2pPr>
                      <a:lvl3pPr marL="1143000" indent="-228600">
                        <a:spcBef>
                          <a:spcPct val="20000"/>
                        </a:spcBef>
                        <a:defRPr sz="2000">
                          <a:solidFill>
                            <a:schemeClr val="tx1"/>
                          </a:solidFill>
                          <a:latin typeface="Arial" charset="0"/>
                          <a:cs typeface="Arial" charset="0"/>
                        </a:defRPr>
                      </a:lvl3pPr>
                      <a:lvl4pPr marL="1600200" indent="-228600">
                        <a:spcBef>
                          <a:spcPct val="20000"/>
                        </a:spcBef>
                        <a:defRPr>
                          <a:solidFill>
                            <a:schemeClr val="tx1"/>
                          </a:solidFill>
                          <a:latin typeface="Arial" charset="0"/>
                          <a:cs typeface="Arial" charset="0"/>
                        </a:defRPr>
                      </a:lvl4pPr>
                      <a:lvl5pPr marL="2057400" indent="-228600">
                        <a:spcBef>
                          <a:spcPct val="20000"/>
                        </a:spcBef>
                        <a:defRPr>
                          <a:solidFill>
                            <a:schemeClr val="tx1"/>
                          </a:solidFill>
                          <a:latin typeface="Arial" charset="0"/>
                          <a:cs typeface="Arial" charset="0"/>
                        </a:defRPr>
                      </a:lvl5pPr>
                      <a:lvl6pPr marL="2514600" indent="-228600" eaLnBrk="0" fontAlgn="base" hangingPunct="0">
                        <a:spcBef>
                          <a:spcPct val="20000"/>
                        </a:spcBef>
                        <a:spcAft>
                          <a:spcPct val="0"/>
                        </a:spcAft>
                        <a:defRPr>
                          <a:solidFill>
                            <a:schemeClr val="tx1"/>
                          </a:solidFill>
                          <a:latin typeface="Arial" charset="0"/>
                          <a:cs typeface="Arial" charset="0"/>
                        </a:defRPr>
                      </a:lvl6pPr>
                      <a:lvl7pPr marL="2971800" indent="-228600" eaLnBrk="0" fontAlgn="base" hangingPunct="0">
                        <a:spcBef>
                          <a:spcPct val="20000"/>
                        </a:spcBef>
                        <a:spcAft>
                          <a:spcPct val="0"/>
                        </a:spcAft>
                        <a:defRPr>
                          <a:solidFill>
                            <a:schemeClr val="tx1"/>
                          </a:solidFill>
                          <a:latin typeface="Arial" charset="0"/>
                          <a:cs typeface="Arial" charset="0"/>
                        </a:defRPr>
                      </a:lvl7pPr>
                      <a:lvl8pPr marL="3429000" indent="-228600" eaLnBrk="0" fontAlgn="base" hangingPunct="0">
                        <a:spcBef>
                          <a:spcPct val="20000"/>
                        </a:spcBef>
                        <a:spcAft>
                          <a:spcPct val="0"/>
                        </a:spcAft>
                        <a:defRPr>
                          <a:solidFill>
                            <a:schemeClr val="tx1"/>
                          </a:solidFill>
                          <a:latin typeface="Arial" charset="0"/>
                          <a:cs typeface="Arial" charset="0"/>
                        </a:defRPr>
                      </a:lvl8pPr>
                      <a:lvl9pPr marL="3886200" indent="-228600" eaLnBrk="0" fontAlgn="base" hangingPunct="0">
                        <a:spcBef>
                          <a:spcPct val="20000"/>
                        </a:spcBef>
                        <a:spcAft>
                          <a:spcPct val="0"/>
                        </a:spcAft>
                        <a:defRPr>
                          <a:solidFill>
                            <a:schemeClr val="tx1"/>
                          </a:solidFill>
                          <a:latin typeface="Arial" charset="0"/>
                          <a:cs typeface="Arial" charset="0"/>
                        </a:defRPr>
                      </a:lvl9pPr>
                    </a:lstStyle>
                    <a:p>
                      <a:pPr marL="0" marR="0" lvl="0" indent="0" algn="l" rtl="0" eaLnBrk="1" fontAlgn="base" latinLnBrk="0" hangingPunct="1">
                        <a:lnSpc>
                          <a:spcPct val="100000"/>
                        </a:lnSpc>
                        <a:spcBef>
                          <a:spcPct val="0"/>
                        </a:spcBef>
                        <a:spcAft>
                          <a:spcPct val="0"/>
                        </a:spcAft>
                        <a:buClrTx/>
                        <a:buSzTx/>
                        <a:buFontTx/>
                        <a:buNone/>
                      </a:pPr>
                      <a:r>
                        <a:rPr lang="en-GB" altLang="en-US" sz="2000" b="0" i="0" u="none" strike="noStrike" cap="none" normalizeH="0" baseline="0" dirty="0">
                          <a:ln>
                            <a:noFill/>
                          </a:ln>
                          <a:solidFill>
                            <a:srgbClr val="000000"/>
                          </a:solidFill>
                          <a:effectLst/>
                          <a:latin typeface="Arial"/>
                          <a:cs typeface="Arial"/>
                        </a:rPr>
                        <a:t>Philip Connor-Bell</a:t>
                      </a:r>
                      <a:endParaRPr kumimoji="0" lang="en-GB" altLang="en-US" sz="2000" b="0" i="0" u="none" strike="noStrike" cap="none" normalizeH="0" baseline="0" dirty="0">
                        <a:ln>
                          <a:noFill/>
                        </a:ln>
                        <a:solidFill>
                          <a:srgbClr val="000000"/>
                        </a:solidFill>
                        <a:effectLst/>
                        <a:latin typeface="Arial" charset="0"/>
                        <a:cs typeface="Arial" charset="0"/>
                      </a:endParaRPr>
                    </a:p>
                  </a:txBody>
                  <a:tcPr marT="45715" marB="45715"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F3F9FA"/>
                    </a:solidFill>
                  </a:tcPr>
                </a:tc>
                <a:tc>
                  <a:txBody>
                    <a:bodyPr/>
                    <a:lstStyle>
                      <a:lvl1pPr>
                        <a:spcBef>
                          <a:spcPct val="20000"/>
                        </a:spcBef>
                        <a:defRPr sz="2800">
                          <a:solidFill>
                            <a:schemeClr val="tx1"/>
                          </a:solidFill>
                          <a:latin typeface="Arial" charset="0"/>
                          <a:cs typeface="Arial" charset="0"/>
                        </a:defRPr>
                      </a:lvl1pPr>
                      <a:lvl2pPr marL="742950" indent="-285750">
                        <a:spcBef>
                          <a:spcPct val="20000"/>
                        </a:spcBef>
                        <a:defRPr sz="2400">
                          <a:solidFill>
                            <a:schemeClr val="tx1"/>
                          </a:solidFill>
                          <a:latin typeface="Arial" charset="0"/>
                          <a:cs typeface="Arial" charset="0"/>
                        </a:defRPr>
                      </a:lvl2pPr>
                      <a:lvl3pPr marL="1143000" indent="-228600">
                        <a:spcBef>
                          <a:spcPct val="20000"/>
                        </a:spcBef>
                        <a:defRPr sz="2000">
                          <a:solidFill>
                            <a:schemeClr val="tx1"/>
                          </a:solidFill>
                          <a:latin typeface="Arial" charset="0"/>
                          <a:cs typeface="Arial" charset="0"/>
                        </a:defRPr>
                      </a:lvl3pPr>
                      <a:lvl4pPr marL="1600200" indent="-228600">
                        <a:spcBef>
                          <a:spcPct val="20000"/>
                        </a:spcBef>
                        <a:defRPr>
                          <a:solidFill>
                            <a:schemeClr val="tx1"/>
                          </a:solidFill>
                          <a:latin typeface="Arial" charset="0"/>
                          <a:cs typeface="Arial" charset="0"/>
                        </a:defRPr>
                      </a:lvl4pPr>
                      <a:lvl5pPr marL="2057400" indent="-228600">
                        <a:spcBef>
                          <a:spcPct val="20000"/>
                        </a:spcBef>
                        <a:defRPr>
                          <a:solidFill>
                            <a:schemeClr val="tx1"/>
                          </a:solidFill>
                          <a:latin typeface="Arial" charset="0"/>
                          <a:cs typeface="Arial" charset="0"/>
                        </a:defRPr>
                      </a:lvl5pPr>
                      <a:lvl6pPr marL="2514600" indent="-228600" eaLnBrk="0" fontAlgn="base" hangingPunct="0">
                        <a:spcBef>
                          <a:spcPct val="20000"/>
                        </a:spcBef>
                        <a:spcAft>
                          <a:spcPct val="0"/>
                        </a:spcAft>
                        <a:defRPr>
                          <a:solidFill>
                            <a:schemeClr val="tx1"/>
                          </a:solidFill>
                          <a:latin typeface="Arial" charset="0"/>
                          <a:cs typeface="Arial" charset="0"/>
                        </a:defRPr>
                      </a:lvl6pPr>
                      <a:lvl7pPr marL="2971800" indent="-228600" eaLnBrk="0" fontAlgn="base" hangingPunct="0">
                        <a:spcBef>
                          <a:spcPct val="20000"/>
                        </a:spcBef>
                        <a:spcAft>
                          <a:spcPct val="0"/>
                        </a:spcAft>
                        <a:defRPr>
                          <a:solidFill>
                            <a:schemeClr val="tx1"/>
                          </a:solidFill>
                          <a:latin typeface="Arial" charset="0"/>
                          <a:cs typeface="Arial" charset="0"/>
                        </a:defRPr>
                      </a:lvl7pPr>
                      <a:lvl8pPr marL="3429000" indent="-228600" eaLnBrk="0" fontAlgn="base" hangingPunct="0">
                        <a:spcBef>
                          <a:spcPct val="20000"/>
                        </a:spcBef>
                        <a:spcAft>
                          <a:spcPct val="0"/>
                        </a:spcAft>
                        <a:defRPr>
                          <a:solidFill>
                            <a:schemeClr val="tx1"/>
                          </a:solidFill>
                          <a:latin typeface="Arial" charset="0"/>
                          <a:cs typeface="Arial" charset="0"/>
                        </a:defRPr>
                      </a:lvl8pPr>
                      <a:lvl9pPr marL="3886200" indent="-228600" eaLnBrk="0" fontAlgn="base" hangingPunct="0">
                        <a:spcBef>
                          <a:spcPct val="20000"/>
                        </a:spcBef>
                        <a:spcAft>
                          <a:spcPct val="0"/>
                        </a:spcAft>
                        <a:defRPr>
                          <a:solidFill>
                            <a:schemeClr val="tx1"/>
                          </a:solidFill>
                          <a:latin typeface="Arial" charset="0"/>
                          <a:cs typeface="Arial" charset="0"/>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GB" altLang="en-US" sz="2000" b="0" i="0" u="none" strike="noStrike" cap="none" normalizeH="0" baseline="0" dirty="0">
                          <a:ln>
                            <a:noFill/>
                          </a:ln>
                          <a:solidFill>
                            <a:srgbClr val="000000"/>
                          </a:solidFill>
                          <a:effectLst/>
                          <a:latin typeface="Arial" charset="0"/>
                          <a:cs typeface="Arial" charset="0"/>
                        </a:rPr>
                        <a:t>Educational Psychologist</a:t>
                      </a:r>
                    </a:p>
                  </a:txBody>
                  <a:tcPr marT="45715" marB="45715"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F3F9FA"/>
                    </a:solidFill>
                  </a:tcPr>
                </a:tc>
                <a:extLst>
                  <a:ext uri="{0D108BD9-81ED-4DB2-BD59-A6C34878D82A}">
                    <a16:rowId xmlns:a16="http://schemas.microsoft.com/office/drawing/2014/main" val="10007"/>
                  </a:ext>
                </a:extLst>
              </a:tr>
              <a:tr h="371437">
                <a:tc>
                  <a:txBody>
                    <a:bodyPr/>
                    <a:lstStyle>
                      <a:lvl1pPr>
                        <a:spcBef>
                          <a:spcPct val="20000"/>
                        </a:spcBef>
                        <a:defRPr sz="2800">
                          <a:solidFill>
                            <a:schemeClr val="tx1"/>
                          </a:solidFill>
                          <a:latin typeface="Arial" charset="0"/>
                          <a:cs typeface="Arial" charset="0"/>
                        </a:defRPr>
                      </a:lvl1pPr>
                      <a:lvl2pPr marL="742950" indent="-285750">
                        <a:spcBef>
                          <a:spcPct val="20000"/>
                        </a:spcBef>
                        <a:defRPr sz="2400">
                          <a:solidFill>
                            <a:schemeClr val="tx1"/>
                          </a:solidFill>
                          <a:latin typeface="Arial" charset="0"/>
                          <a:cs typeface="Arial" charset="0"/>
                        </a:defRPr>
                      </a:lvl2pPr>
                      <a:lvl3pPr marL="1143000" indent="-228600">
                        <a:spcBef>
                          <a:spcPct val="20000"/>
                        </a:spcBef>
                        <a:defRPr sz="2000">
                          <a:solidFill>
                            <a:schemeClr val="tx1"/>
                          </a:solidFill>
                          <a:latin typeface="Arial" charset="0"/>
                          <a:cs typeface="Arial" charset="0"/>
                        </a:defRPr>
                      </a:lvl3pPr>
                      <a:lvl4pPr marL="1600200" indent="-228600">
                        <a:spcBef>
                          <a:spcPct val="20000"/>
                        </a:spcBef>
                        <a:defRPr>
                          <a:solidFill>
                            <a:schemeClr val="tx1"/>
                          </a:solidFill>
                          <a:latin typeface="Arial" charset="0"/>
                          <a:cs typeface="Arial" charset="0"/>
                        </a:defRPr>
                      </a:lvl4pPr>
                      <a:lvl5pPr marL="2057400" indent="-228600">
                        <a:spcBef>
                          <a:spcPct val="20000"/>
                        </a:spcBef>
                        <a:defRPr>
                          <a:solidFill>
                            <a:schemeClr val="tx1"/>
                          </a:solidFill>
                          <a:latin typeface="Arial" charset="0"/>
                          <a:cs typeface="Arial" charset="0"/>
                        </a:defRPr>
                      </a:lvl5pPr>
                      <a:lvl6pPr marL="2514600" indent="-228600" eaLnBrk="0" fontAlgn="base" hangingPunct="0">
                        <a:spcBef>
                          <a:spcPct val="20000"/>
                        </a:spcBef>
                        <a:spcAft>
                          <a:spcPct val="0"/>
                        </a:spcAft>
                        <a:defRPr>
                          <a:solidFill>
                            <a:schemeClr val="tx1"/>
                          </a:solidFill>
                          <a:latin typeface="Arial" charset="0"/>
                          <a:cs typeface="Arial" charset="0"/>
                        </a:defRPr>
                      </a:lvl6pPr>
                      <a:lvl7pPr marL="2971800" indent="-228600" eaLnBrk="0" fontAlgn="base" hangingPunct="0">
                        <a:spcBef>
                          <a:spcPct val="20000"/>
                        </a:spcBef>
                        <a:spcAft>
                          <a:spcPct val="0"/>
                        </a:spcAft>
                        <a:defRPr>
                          <a:solidFill>
                            <a:schemeClr val="tx1"/>
                          </a:solidFill>
                          <a:latin typeface="Arial" charset="0"/>
                          <a:cs typeface="Arial" charset="0"/>
                        </a:defRPr>
                      </a:lvl7pPr>
                      <a:lvl8pPr marL="3429000" indent="-228600" eaLnBrk="0" fontAlgn="base" hangingPunct="0">
                        <a:spcBef>
                          <a:spcPct val="20000"/>
                        </a:spcBef>
                        <a:spcAft>
                          <a:spcPct val="0"/>
                        </a:spcAft>
                        <a:defRPr>
                          <a:solidFill>
                            <a:schemeClr val="tx1"/>
                          </a:solidFill>
                          <a:latin typeface="Arial" charset="0"/>
                          <a:cs typeface="Arial" charset="0"/>
                        </a:defRPr>
                      </a:lvl8pPr>
                      <a:lvl9pPr marL="3886200" indent="-228600" eaLnBrk="0" fontAlgn="base" hangingPunct="0">
                        <a:spcBef>
                          <a:spcPct val="20000"/>
                        </a:spcBef>
                        <a:spcAft>
                          <a:spcPct val="0"/>
                        </a:spcAft>
                        <a:defRPr>
                          <a:solidFill>
                            <a:schemeClr val="tx1"/>
                          </a:solidFill>
                          <a:latin typeface="Arial" charset="0"/>
                          <a:cs typeface="Arial" charset="0"/>
                        </a:defRPr>
                      </a:lvl9pPr>
                    </a:lstStyle>
                    <a:p>
                      <a:pPr marL="0" marR="0" lvl="0" indent="0" algn="l" defTabSz="914400" rtl="0" eaLnBrk="1" fontAlgn="base" latinLnBrk="0" hangingPunct="1">
                        <a:lnSpc>
                          <a:spcPct val="100000"/>
                        </a:lnSpc>
                        <a:spcBef>
                          <a:spcPct val="0"/>
                        </a:spcBef>
                        <a:spcAft>
                          <a:spcPct val="0"/>
                        </a:spcAft>
                        <a:buClrTx/>
                        <a:buSzTx/>
                        <a:buFontTx/>
                        <a:buNone/>
                        <a:tabLst/>
                      </a:pPr>
                      <a:endParaRPr kumimoji="0" lang="en-GB" altLang="en-US" sz="2000" b="0" i="0" u="none" strike="noStrike" cap="none" normalizeH="0" baseline="0" dirty="0">
                        <a:ln>
                          <a:noFill/>
                        </a:ln>
                        <a:solidFill>
                          <a:srgbClr val="000000"/>
                        </a:solidFill>
                        <a:effectLst/>
                        <a:latin typeface="Arial" charset="0"/>
                        <a:cs typeface="Arial" charset="0"/>
                      </a:endParaRPr>
                    </a:p>
                  </a:txBody>
                  <a:tcPr marT="45715" marB="45715"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7F3F4"/>
                    </a:solidFill>
                  </a:tcPr>
                </a:tc>
                <a:tc>
                  <a:txBody>
                    <a:bodyPr/>
                    <a:lstStyle>
                      <a:lvl1pPr>
                        <a:spcBef>
                          <a:spcPct val="20000"/>
                        </a:spcBef>
                        <a:defRPr sz="2800">
                          <a:solidFill>
                            <a:schemeClr val="tx1"/>
                          </a:solidFill>
                          <a:latin typeface="Arial" charset="0"/>
                          <a:cs typeface="Arial" charset="0"/>
                        </a:defRPr>
                      </a:lvl1pPr>
                      <a:lvl2pPr marL="742950" indent="-285750">
                        <a:spcBef>
                          <a:spcPct val="20000"/>
                        </a:spcBef>
                        <a:defRPr sz="2400">
                          <a:solidFill>
                            <a:schemeClr val="tx1"/>
                          </a:solidFill>
                          <a:latin typeface="Arial" charset="0"/>
                          <a:cs typeface="Arial" charset="0"/>
                        </a:defRPr>
                      </a:lvl2pPr>
                      <a:lvl3pPr marL="1143000" indent="-228600">
                        <a:spcBef>
                          <a:spcPct val="20000"/>
                        </a:spcBef>
                        <a:defRPr sz="2000">
                          <a:solidFill>
                            <a:schemeClr val="tx1"/>
                          </a:solidFill>
                          <a:latin typeface="Arial" charset="0"/>
                          <a:cs typeface="Arial" charset="0"/>
                        </a:defRPr>
                      </a:lvl3pPr>
                      <a:lvl4pPr marL="1600200" indent="-228600">
                        <a:spcBef>
                          <a:spcPct val="20000"/>
                        </a:spcBef>
                        <a:defRPr>
                          <a:solidFill>
                            <a:schemeClr val="tx1"/>
                          </a:solidFill>
                          <a:latin typeface="Arial" charset="0"/>
                          <a:cs typeface="Arial" charset="0"/>
                        </a:defRPr>
                      </a:lvl4pPr>
                      <a:lvl5pPr marL="2057400" indent="-228600">
                        <a:spcBef>
                          <a:spcPct val="20000"/>
                        </a:spcBef>
                        <a:defRPr>
                          <a:solidFill>
                            <a:schemeClr val="tx1"/>
                          </a:solidFill>
                          <a:latin typeface="Arial" charset="0"/>
                          <a:cs typeface="Arial" charset="0"/>
                        </a:defRPr>
                      </a:lvl5pPr>
                      <a:lvl6pPr marL="2514600" indent="-228600" eaLnBrk="0" fontAlgn="base" hangingPunct="0">
                        <a:spcBef>
                          <a:spcPct val="20000"/>
                        </a:spcBef>
                        <a:spcAft>
                          <a:spcPct val="0"/>
                        </a:spcAft>
                        <a:defRPr>
                          <a:solidFill>
                            <a:schemeClr val="tx1"/>
                          </a:solidFill>
                          <a:latin typeface="Arial" charset="0"/>
                          <a:cs typeface="Arial" charset="0"/>
                        </a:defRPr>
                      </a:lvl6pPr>
                      <a:lvl7pPr marL="2971800" indent="-228600" eaLnBrk="0" fontAlgn="base" hangingPunct="0">
                        <a:spcBef>
                          <a:spcPct val="20000"/>
                        </a:spcBef>
                        <a:spcAft>
                          <a:spcPct val="0"/>
                        </a:spcAft>
                        <a:defRPr>
                          <a:solidFill>
                            <a:schemeClr val="tx1"/>
                          </a:solidFill>
                          <a:latin typeface="Arial" charset="0"/>
                          <a:cs typeface="Arial" charset="0"/>
                        </a:defRPr>
                      </a:lvl7pPr>
                      <a:lvl8pPr marL="3429000" indent="-228600" eaLnBrk="0" fontAlgn="base" hangingPunct="0">
                        <a:spcBef>
                          <a:spcPct val="20000"/>
                        </a:spcBef>
                        <a:spcAft>
                          <a:spcPct val="0"/>
                        </a:spcAft>
                        <a:defRPr>
                          <a:solidFill>
                            <a:schemeClr val="tx1"/>
                          </a:solidFill>
                          <a:latin typeface="Arial" charset="0"/>
                          <a:cs typeface="Arial" charset="0"/>
                        </a:defRPr>
                      </a:lvl8pPr>
                      <a:lvl9pPr marL="3886200" indent="-228600" eaLnBrk="0" fontAlgn="base" hangingPunct="0">
                        <a:spcBef>
                          <a:spcPct val="20000"/>
                        </a:spcBef>
                        <a:spcAft>
                          <a:spcPct val="0"/>
                        </a:spcAft>
                        <a:defRPr>
                          <a:solidFill>
                            <a:schemeClr val="tx1"/>
                          </a:solidFill>
                          <a:latin typeface="Arial" charset="0"/>
                          <a:cs typeface="Arial" charset="0"/>
                        </a:defRPr>
                      </a:lvl9pPr>
                    </a:lstStyle>
                    <a:p>
                      <a:pPr marL="0" marR="0" lvl="0" indent="0" algn="l" defTabSz="914400" rtl="0" eaLnBrk="1" fontAlgn="base" latinLnBrk="0" hangingPunct="1">
                        <a:lnSpc>
                          <a:spcPct val="100000"/>
                        </a:lnSpc>
                        <a:spcBef>
                          <a:spcPct val="0"/>
                        </a:spcBef>
                        <a:spcAft>
                          <a:spcPct val="0"/>
                        </a:spcAft>
                        <a:buClrTx/>
                        <a:buSzTx/>
                        <a:buFontTx/>
                        <a:buNone/>
                        <a:tabLst/>
                      </a:pPr>
                      <a:endParaRPr kumimoji="0" lang="en-GB" altLang="en-US" sz="2000" b="0" i="0" u="none" strike="noStrike" cap="none" normalizeH="0" baseline="0" dirty="0">
                        <a:ln>
                          <a:noFill/>
                        </a:ln>
                        <a:solidFill>
                          <a:srgbClr val="000000"/>
                        </a:solidFill>
                        <a:effectLst/>
                        <a:latin typeface="Arial" charset="0"/>
                        <a:cs typeface="Arial" charset="0"/>
                      </a:endParaRPr>
                    </a:p>
                  </a:txBody>
                  <a:tcPr marT="45715" marB="45715"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7F3F4"/>
                    </a:solidFill>
                  </a:tcPr>
                </a:tc>
                <a:extLst>
                  <a:ext uri="{0D108BD9-81ED-4DB2-BD59-A6C34878D82A}">
                    <a16:rowId xmlns:a16="http://schemas.microsoft.com/office/drawing/2014/main" val="10008"/>
                  </a:ext>
                </a:extLst>
              </a:tr>
            </a:tbl>
          </a:graphicData>
        </a:graphic>
      </p:graphicFrame>
    </p:spTree>
    <p:extLst>
      <p:ext uri="{BB962C8B-B14F-4D97-AF65-F5344CB8AC3E}">
        <p14:creationId xmlns:p14="http://schemas.microsoft.com/office/powerpoint/2010/main" val="112686767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4"/>
          <p:cNvSpPr txBox="1">
            <a:spLocks noChangeArrowheads="1"/>
          </p:cNvSpPr>
          <p:nvPr/>
        </p:nvSpPr>
        <p:spPr>
          <a:xfrm>
            <a:off x="457200" y="274638"/>
            <a:ext cx="8229600" cy="1143000"/>
          </a:xfrm>
          <a:prstGeom prst="rect">
            <a:avLst/>
          </a:prstGeom>
          <a:solidFill>
            <a:srgbClr val="FF9900"/>
          </a:solidFill>
        </p:spPr>
        <p:txBody>
          <a:bodyPr/>
          <a:lstStyle>
            <a:lvl1pPr algn="ctr" defTabSz="914400" rtl="0" eaLnBrk="1" latinLnBrk="0" hangingPunct="1">
              <a:spcBef>
                <a:spcPct val="0"/>
              </a:spcBef>
              <a:buNone/>
              <a:defRPr sz="4400" kern="1200">
                <a:solidFill>
                  <a:schemeClr val="tx1"/>
                </a:solidFill>
                <a:latin typeface="+mj-lt"/>
                <a:ea typeface="+mj-ea"/>
                <a:cs typeface="+mj-cs"/>
              </a:defRPr>
            </a:lvl1pPr>
          </a:lstStyle>
          <a:p>
            <a:r>
              <a:rPr lang="en-GB" altLang="en-US" sz="4000" dirty="0"/>
              <a:t>Appropriate and Effective Teaching and Learning. </a:t>
            </a:r>
          </a:p>
        </p:txBody>
      </p:sp>
      <p:sp>
        <p:nvSpPr>
          <p:cNvPr id="18" name="Rectangle 3"/>
          <p:cNvSpPr txBox="1">
            <a:spLocks noChangeArrowheads="1"/>
          </p:cNvSpPr>
          <p:nvPr/>
        </p:nvSpPr>
        <p:spPr>
          <a:xfrm>
            <a:off x="107504" y="1600200"/>
            <a:ext cx="8928992" cy="4525963"/>
          </a:xfrm>
          <a:prstGeom prst="rect">
            <a:avLst/>
          </a:prstGeom>
        </p:spPr>
        <p:txBody>
          <a:bodyPr lIns="91440" tIns="45720" rIns="91440" bIns="45720" anchor="t"/>
          <a:lst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a:lstStyle>
          <a:p>
            <a:pPr algn="just">
              <a:lnSpc>
                <a:spcPct val="90000"/>
              </a:lnSpc>
              <a:buFontTx/>
              <a:buNone/>
            </a:pPr>
            <a:r>
              <a:rPr lang="en-GB" altLang="en-US" sz="2400" dirty="0"/>
              <a:t>We will provide good quality teaching for our pupils and additional support if needed. </a:t>
            </a:r>
          </a:p>
          <a:p>
            <a:pPr algn="just">
              <a:lnSpc>
                <a:spcPct val="90000"/>
              </a:lnSpc>
              <a:buFontTx/>
              <a:buNone/>
            </a:pPr>
            <a:r>
              <a:rPr lang="en-GB" altLang="en-US" sz="2400" dirty="0"/>
              <a:t>Here at </a:t>
            </a:r>
            <a:r>
              <a:rPr lang="en-GB" altLang="en-US" sz="2400" dirty="0" err="1"/>
              <a:t>St.Edward’s</a:t>
            </a:r>
            <a:r>
              <a:rPr lang="en-GB" altLang="en-US" sz="2400" dirty="0"/>
              <a:t> we monitor your child’s progress through the following strategies.</a:t>
            </a:r>
          </a:p>
          <a:p>
            <a:pPr algn="just">
              <a:lnSpc>
                <a:spcPct val="90000"/>
              </a:lnSpc>
              <a:buFontTx/>
              <a:buNone/>
            </a:pPr>
            <a:endParaRPr lang="en-GB" altLang="en-US" sz="2400" dirty="0"/>
          </a:p>
          <a:p>
            <a:pPr algn="just">
              <a:lnSpc>
                <a:spcPct val="90000"/>
              </a:lnSpc>
            </a:pPr>
            <a:r>
              <a:rPr lang="en-GB" altLang="en-US" sz="2400" dirty="0"/>
              <a:t>1:1 meetings with class teacher and SENDCo</a:t>
            </a:r>
          </a:p>
          <a:p>
            <a:pPr algn="just">
              <a:lnSpc>
                <a:spcPct val="90000"/>
              </a:lnSpc>
            </a:pPr>
            <a:r>
              <a:rPr lang="en-GB" altLang="en-US" sz="2400" dirty="0"/>
              <a:t>Book </a:t>
            </a:r>
            <a:r>
              <a:rPr lang="en-GB" altLang="en-US" sz="2400" dirty="0" err="1"/>
              <a:t>scrutinies</a:t>
            </a:r>
            <a:endParaRPr lang="en-GB" altLang="en-US" sz="2400" dirty="0">
              <a:ea typeface="Calibri"/>
              <a:cs typeface="Calibri"/>
            </a:endParaRPr>
          </a:p>
          <a:p>
            <a:pPr algn="just">
              <a:lnSpc>
                <a:spcPct val="90000"/>
              </a:lnSpc>
            </a:pPr>
            <a:r>
              <a:rPr lang="en-GB" altLang="en-US" sz="2400" dirty="0"/>
              <a:t>Moderation</a:t>
            </a:r>
          </a:p>
          <a:p>
            <a:pPr algn="just">
              <a:lnSpc>
                <a:spcPct val="90000"/>
              </a:lnSpc>
            </a:pPr>
            <a:r>
              <a:rPr lang="en-GB" altLang="en-US" sz="2400" dirty="0"/>
              <a:t>Lesson Observation</a:t>
            </a:r>
          </a:p>
          <a:p>
            <a:pPr algn="just">
              <a:lnSpc>
                <a:spcPct val="90000"/>
              </a:lnSpc>
            </a:pPr>
            <a:r>
              <a:rPr lang="en-GB" altLang="en-US" sz="2400" dirty="0"/>
              <a:t>Learning Walks</a:t>
            </a:r>
          </a:p>
          <a:p>
            <a:pPr algn="just">
              <a:lnSpc>
                <a:spcPct val="90000"/>
              </a:lnSpc>
            </a:pPr>
            <a:r>
              <a:rPr lang="en-GB" altLang="en-US" sz="2400" dirty="0"/>
              <a:t>Monitoring of intervention planning</a:t>
            </a:r>
          </a:p>
          <a:p>
            <a:pPr algn="just">
              <a:lnSpc>
                <a:spcPct val="90000"/>
              </a:lnSpc>
            </a:pPr>
            <a:r>
              <a:rPr lang="en-GB" altLang="en-US" sz="2400" dirty="0"/>
              <a:t>Teacher Assessment results</a:t>
            </a:r>
          </a:p>
          <a:p>
            <a:pPr algn="just">
              <a:lnSpc>
                <a:spcPct val="90000"/>
              </a:lnSpc>
            </a:pPr>
            <a:r>
              <a:rPr lang="en-GB" altLang="en-US" sz="2400" dirty="0"/>
              <a:t>Tracking of progress and discussing this with teachers. </a:t>
            </a:r>
          </a:p>
        </p:txBody>
      </p:sp>
    </p:spTree>
    <p:extLst>
      <p:ext uri="{BB962C8B-B14F-4D97-AF65-F5344CB8AC3E}">
        <p14:creationId xmlns:p14="http://schemas.microsoft.com/office/powerpoint/2010/main" val="10266649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4"/>
          <p:cNvSpPr txBox="1">
            <a:spLocks noChangeArrowheads="1"/>
          </p:cNvSpPr>
          <p:nvPr/>
        </p:nvSpPr>
        <p:spPr>
          <a:xfrm>
            <a:off x="468313" y="260350"/>
            <a:ext cx="8229600" cy="1143000"/>
          </a:xfrm>
          <a:prstGeom prst="rect">
            <a:avLst/>
          </a:prstGeom>
          <a:solidFill>
            <a:srgbClr val="00CCFF"/>
          </a:solidFill>
        </p:spPr>
        <p:txBody>
          <a:bodyPr/>
          <a:lstStyle>
            <a:lvl1pPr algn="ctr" defTabSz="914400" rtl="0" eaLnBrk="1" latinLnBrk="0" hangingPunct="1">
              <a:spcBef>
                <a:spcPct val="0"/>
              </a:spcBef>
              <a:buNone/>
              <a:defRPr sz="4400" kern="1200">
                <a:solidFill>
                  <a:schemeClr val="tx1"/>
                </a:solidFill>
                <a:latin typeface="+mj-lt"/>
                <a:ea typeface="+mj-ea"/>
                <a:cs typeface="+mj-cs"/>
              </a:defRPr>
            </a:lvl1pPr>
          </a:lstStyle>
          <a:p>
            <a:r>
              <a:rPr lang="en-GB" altLang="en-US"/>
              <a:t>A Partnership Approach</a:t>
            </a:r>
          </a:p>
        </p:txBody>
      </p:sp>
      <p:sp>
        <p:nvSpPr>
          <p:cNvPr id="3" name="Rectangle 3"/>
          <p:cNvSpPr txBox="1">
            <a:spLocks noChangeArrowheads="1"/>
          </p:cNvSpPr>
          <p:nvPr/>
        </p:nvSpPr>
        <p:spPr>
          <a:xfrm>
            <a:off x="107504" y="1600200"/>
            <a:ext cx="8928992" cy="4525963"/>
          </a:xfrm>
          <a:prstGeom prst="rect">
            <a:avLst/>
          </a:prstGeom>
        </p:spPr>
        <p:txBody>
          <a:bodyPr lIns="91440" tIns="45720" rIns="91440" bIns="45720" anchor="t"/>
          <a:lst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a:lstStyle>
          <a:p>
            <a:pPr algn="just">
              <a:buFontTx/>
              <a:buNone/>
            </a:pPr>
            <a:r>
              <a:rPr lang="en-GB" altLang="en-US" sz="2400" b="1" dirty="0"/>
              <a:t>This section aims to tell you how we will:</a:t>
            </a:r>
          </a:p>
          <a:p>
            <a:pPr algn="just">
              <a:buFontTx/>
              <a:buNone/>
            </a:pPr>
            <a:endParaRPr lang="en-GB" altLang="en-US" sz="2400" b="1" dirty="0"/>
          </a:p>
          <a:p>
            <a:pPr algn="just">
              <a:lnSpc>
                <a:spcPct val="80000"/>
              </a:lnSpc>
            </a:pPr>
            <a:r>
              <a:rPr lang="en-US" altLang="en-US" sz="2400" dirty="0"/>
              <a:t>Work with you to identify your child’s needs.</a:t>
            </a:r>
          </a:p>
          <a:p>
            <a:pPr algn="just">
              <a:lnSpc>
                <a:spcPct val="80000"/>
              </a:lnSpc>
            </a:pPr>
            <a:r>
              <a:rPr lang="en-US" altLang="en-US" sz="2400" dirty="0"/>
              <a:t>Ask for your permission to involve other professionals to work with your child.</a:t>
            </a:r>
          </a:p>
          <a:p>
            <a:pPr algn="just">
              <a:lnSpc>
                <a:spcPct val="80000"/>
              </a:lnSpc>
            </a:pPr>
            <a:r>
              <a:rPr lang="en-US" altLang="en-US" sz="2400" dirty="0"/>
              <a:t>Involve you in decisions and listen to your views.</a:t>
            </a:r>
            <a:endParaRPr lang="en-US" altLang="en-US" sz="2400" dirty="0">
              <a:ea typeface="Calibri"/>
              <a:cs typeface="Calibri"/>
            </a:endParaRPr>
          </a:p>
          <a:p>
            <a:pPr algn="just">
              <a:lnSpc>
                <a:spcPct val="80000"/>
              </a:lnSpc>
            </a:pPr>
            <a:r>
              <a:rPr lang="en-US" altLang="en-US" sz="2400" dirty="0"/>
              <a:t>Involve your child in decisions about their learning.</a:t>
            </a:r>
          </a:p>
          <a:p>
            <a:pPr algn="just">
              <a:lnSpc>
                <a:spcPct val="80000"/>
              </a:lnSpc>
            </a:pPr>
            <a:r>
              <a:rPr lang="en-US" altLang="en-US" sz="2400" dirty="0"/>
              <a:t>Assist you in contacting </a:t>
            </a:r>
            <a:r>
              <a:rPr lang="en-US" altLang="en-US" sz="2400" dirty="0" err="1"/>
              <a:t>organisations</a:t>
            </a:r>
            <a:r>
              <a:rPr lang="en-US" altLang="en-US" sz="2400" dirty="0"/>
              <a:t> who can give advice and support.</a:t>
            </a:r>
          </a:p>
          <a:p>
            <a:pPr>
              <a:lnSpc>
                <a:spcPct val="80000"/>
              </a:lnSpc>
            </a:pPr>
            <a:endParaRPr lang="en-US" altLang="en-US" sz="2800" dirty="0"/>
          </a:p>
          <a:p>
            <a:pPr>
              <a:buFontTx/>
              <a:buNone/>
            </a:pPr>
            <a:endParaRPr lang="en-GB" altLang="en-US" sz="2800" b="1" dirty="0"/>
          </a:p>
        </p:txBody>
      </p:sp>
    </p:spTree>
    <p:extLst>
      <p:ext uri="{BB962C8B-B14F-4D97-AF65-F5344CB8AC3E}">
        <p14:creationId xmlns:p14="http://schemas.microsoft.com/office/powerpoint/2010/main" val="126319323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4"/>
          <p:cNvSpPr txBox="1">
            <a:spLocks noChangeArrowheads="1"/>
          </p:cNvSpPr>
          <p:nvPr/>
        </p:nvSpPr>
        <p:spPr>
          <a:xfrm>
            <a:off x="468313" y="260350"/>
            <a:ext cx="8229600" cy="1143000"/>
          </a:xfrm>
          <a:prstGeom prst="rect">
            <a:avLst/>
          </a:prstGeom>
          <a:solidFill>
            <a:srgbClr val="00CCFF"/>
          </a:solidFill>
        </p:spPr>
        <p:txBody>
          <a:bodyPr/>
          <a:lstStyle>
            <a:lvl1pPr algn="ctr" defTabSz="914400" rtl="0" eaLnBrk="1" latinLnBrk="0" hangingPunct="1">
              <a:spcBef>
                <a:spcPct val="0"/>
              </a:spcBef>
              <a:buNone/>
              <a:defRPr sz="4400" kern="1200">
                <a:solidFill>
                  <a:schemeClr val="tx1"/>
                </a:solidFill>
                <a:latin typeface="+mj-lt"/>
                <a:ea typeface="+mj-ea"/>
                <a:cs typeface="+mj-cs"/>
              </a:defRPr>
            </a:lvl1pPr>
          </a:lstStyle>
          <a:p>
            <a:r>
              <a:rPr lang="en-GB" altLang="en-US"/>
              <a:t>A Partnership Approach</a:t>
            </a:r>
          </a:p>
        </p:txBody>
      </p:sp>
      <p:sp>
        <p:nvSpPr>
          <p:cNvPr id="4" name="Rectangle 3"/>
          <p:cNvSpPr txBox="1">
            <a:spLocks noChangeArrowheads="1"/>
          </p:cNvSpPr>
          <p:nvPr/>
        </p:nvSpPr>
        <p:spPr>
          <a:xfrm>
            <a:off x="107504" y="1600201"/>
            <a:ext cx="8928992" cy="3701008"/>
          </a:xfrm>
          <a:prstGeom prst="rect">
            <a:avLst/>
          </a:prstGeom>
        </p:spPr>
        <p:txBody>
          <a:bodyPr lIns="91440" tIns="45720" rIns="91440" bIns="45720" anchor="t"/>
          <a:lst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a:lstStyle>
          <a:p>
            <a:pPr algn="just">
              <a:lnSpc>
                <a:spcPct val="80000"/>
              </a:lnSpc>
              <a:buFontTx/>
              <a:buNone/>
            </a:pPr>
            <a:r>
              <a:rPr lang="en-US" altLang="en-US" sz="1800" b="1" u="sng" dirty="0"/>
              <a:t>The Governing Body</a:t>
            </a:r>
            <a:r>
              <a:rPr lang="en-US" altLang="en-US" sz="1800" dirty="0"/>
              <a:t> </a:t>
            </a:r>
          </a:p>
          <a:p>
            <a:pPr algn="just">
              <a:lnSpc>
                <a:spcPct val="80000"/>
              </a:lnSpc>
            </a:pPr>
            <a:r>
              <a:rPr lang="en-US" altLang="en-US" sz="1800" dirty="0"/>
              <a:t>The governing body has a duty to ensure that the school adheres to the new </a:t>
            </a:r>
            <a:r>
              <a:rPr lang="en-US" altLang="en-US" sz="1800" b="1" dirty="0"/>
              <a:t>Code of Practice </a:t>
            </a:r>
            <a:r>
              <a:rPr lang="en-US" altLang="en-US" sz="1800" dirty="0"/>
              <a:t>under the </a:t>
            </a:r>
            <a:r>
              <a:rPr lang="en-US" altLang="en-US" sz="1800" b="1" dirty="0"/>
              <a:t>Children and Families Act 2014</a:t>
            </a:r>
            <a:r>
              <a:rPr lang="en-US" altLang="en-US" sz="1800" dirty="0"/>
              <a:t>.  </a:t>
            </a:r>
            <a:r>
              <a:rPr lang="en-US" altLang="en-US" sz="1800" dirty="0" err="1"/>
              <a:t>Mrs</a:t>
            </a:r>
            <a:r>
              <a:rPr lang="en-US" altLang="en-US" sz="1800" dirty="0"/>
              <a:t> Kennett as Headteacher, is held accountable by the governing body. </a:t>
            </a:r>
          </a:p>
          <a:p>
            <a:pPr algn="just">
              <a:lnSpc>
                <a:spcPct val="80000"/>
              </a:lnSpc>
            </a:pPr>
            <a:endParaRPr lang="en-US" altLang="en-US" sz="1800" dirty="0"/>
          </a:p>
          <a:p>
            <a:pPr algn="just">
              <a:lnSpc>
                <a:spcPct val="80000"/>
              </a:lnSpc>
            </a:pPr>
            <a:r>
              <a:rPr lang="en-US" sz="1800" dirty="0">
                <a:ea typeface="+mn-lt"/>
                <a:cs typeface="+mn-lt"/>
              </a:rPr>
              <a:t>Anna Vile</a:t>
            </a:r>
            <a:r>
              <a:rPr lang="en-US" altLang="en-US" sz="1800" dirty="0"/>
              <a:t> is the governors who is specifically responsible for special educational needs. Governors ensure that the school and the SENDCo carry out their duties.  </a:t>
            </a:r>
            <a:endParaRPr lang="en-US" altLang="en-US" sz="1800" dirty="0">
              <a:cs typeface="Calibri"/>
            </a:endParaRPr>
          </a:p>
          <a:p>
            <a:pPr algn="just">
              <a:lnSpc>
                <a:spcPct val="80000"/>
              </a:lnSpc>
            </a:pPr>
            <a:endParaRPr lang="en-US" altLang="en-US" sz="1800" dirty="0"/>
          </a:p>
          <a:p>
            <a:pPr algn="just">
              <a:lnSpc>
                <a:spcPct val="80000"/>
              </a:lnSpc>
            </a:pPr>
            <a:r>
              <a:rPr lang="en-US" altLang="en-US" sz="1800" dirty="0"/>
              <a:t>One of the key responsibilities of the governing body is to make sure that the school’s policy for children with special educational needs and disabilities (SEND)  is published on the school website.  The information on the school website must be reviewed annually by the governing body.</a:t>
            </a:r>
          </a:p>
          <a:p>
            <a:pPr algn="just">
              <a:lnSpc>
                <a:spcPct val="80000"/>
              </a:lnSpc>
            </a:pPr>
            <a:endParaRPr lang="en-US" altLang="en-US" sz="1800" dirty="0"/>
          </a:p>
          <a:p>
            <a:pPr algn="just">
              <a:lnSpc>
                <a:spcPct val="80000"/>
              </a:lnSpc>
            </a:pPr>
            <a:r>
              <a:rPr lang="en-US" altLang="en-US" sz="1800" dirty="0"/>
              <a:t>The governing body also has a responsibility to ensure that appropriate safeguarding procedures are in place for all pupils, including those who </a:t>
            </a:r>
            <a:r>
              <a:rPr lang="en-US" sz="1800" dirty="0">
                <a:ea typeface="+mn-lt"/>
                <a:cs typeface="+mn-lt"/>
              </a:rPr>
              <a:t>have special educational needs and disabilities.</a:t>
            </a:r>
            <a:r>
              <a:rPr lang="en-US" altLang="en-US" sz="1800" dirty="0"/>
              <a:t>.</a:t>
            </a:r>
            <a:endParaRPr lang="en-US" altLang="en-US" sz="1800" dirty="0">
              <a:cs typeface="Calibri"/>
            </a:endParaRPr>
          </a:p>
          <a:p>
            <a:pPr marL="0" indent="0" algn="just">
              <a:lnSpc>
                <a:spcPct val="80000"/>
              </a:lnSpc>
              <a:buNone/>
            </a:pPr>
            <a:endParaRPr lang="en-US" altLang="en-US" sz="1800" dirty="0"/>
          </a:p>
          <a:p>
            <a:pPr algn="just">
              <a:lnSpc>
                <a:spcPct val="80000"/>
              </a:lnSpc>
              <a:buNone/>
            </a:pPr>
            <a:r>
              <a:rPr lang="en-GB" altLang="en-US" sz="1800" b="1" dirty="0"/>
              <a:t>       We will work in partnership with you, in order to support and assist you and your child in the best and most secure ways possible. We can also refer and liaise with other agencies if this is what is required by the family. </a:t>
            </a:r>
          </a:p>
        </p:txBody>
      </p:sp>
    </p:spTree>
    <p:extLst>
      <p:ext uri="{BB962C8B-B14F-4D97-AF65-F5344CB8AC3E}">
        <p14:creationId xmlns:p14="http://schemas.microsoft.com/office/powerpoint/2010/main" val="84837574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4"/>
          <p:cNvSpPr txBox="1">
            <a:spLocks noChangeArrowheads="1"/>
          </p:cNvSpPr>
          <p:nvPr/>
        </p:nvSpPr>
        <p:spPr>
          <a:xfrm>
            <a:off x="468313" y="260350"/>
            <a:ext cx="8229600" cy="1143000"/>
          </a:xfrm>
          <a:prstGeom prst="rect">
            <a:avLst/>
          </a:prstGeom>
          <a:solidFill>
            <a:srgbClr val="00CCFF"/>
          </a:solidFill>
        </p:spPr>
        <p:txBody>
          <a:bodyPr/>
          <a:lstStyle>
            <a:lvl1pPr algn="ctr" defTabSz="914400" rtl="0" eaLnBrk="1" latinLnBrk="0" hangingPunct="1">
              <a:spcBef>
                <a:spcPct val="0"/>
              </a:spcBef>
              <a:buNone/>
              <a:defRPr sz="4400" kern="1200">
                <a:solidFill>
                  <a:schemeClr val="tx1"/>
                </a:solidFill>
                <a:latin typeface="+mj-lt"/>
                <a:ea typeface="+mj-ea"/>
                <a:cs typeface="+mj-cs"/>
              </a:defRPr>
            </a:lvl1pPr>
          </a:lstStyle>
          <a:p>
            <a:r>
              <a:rPr lang="en-GB" altLang="en-US"/>
              <a:t>A Partnership Approach</a:t>
            </a:r>
          </a:p>
        </p:txBody>
      </p:sp>
      <p:sp>
        <p:nvSpPr>
          <p:cNvPr id="5" name="Content Placeholder 2"/>
          <p:cNvSpPr txBox="1">
            <a:spLocks/>
          </p:cNvSpPr>
          <p:nvPr/>
        </p:nvSpPr>
        <p:spPr>
          <a:xfrm>
            <a:off x="107504" y="1403350"/>
            <a:ext cx="8928992" cy="3753843"/>
          </a:xfrm>
          <a:prstGeom prst="rect">
            <a:avLst/>
          </a:prstGeom>
        </p:spPr>
        <p:txBody>
          <a:bodyPr lIns="91440" tIns="45720" rIns="91440" bIns="45720" anchor="t"/>
          <a:lst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a:lstStyle>
          <a:p>
            <a:pPr algn="just"/>
            <a:r>
              <a:rPr lang="en-GB" altLang="en-US" sz="1800" dirty="0"/>
              <a:t>Sometimes we may need to ask for your permission to involve other qualified professionals to support your child.</a:t>
            </a:r>
          </a:p>
          <a:p>
            <a:pPr algn="just"/>
            <a:endParaRPr lang="en-GB" altLang="en-US" sz="1800" dirty="0"/>
          </a:p>
          <a:p>
            <a:pPr algn="just"/>
            <a:r>
              <a:rPr lang="en-GB" altLang="en-US" sz="1800" dirty="0"/>
              <a:t>The governing body, through the SENDCo, ensures that other appropriate agencies are involved in meeting the needs of pupils with special educational needs.  </a:t>
            </a:r>
          </a:p>
          <a:p>
            <a:pPr algn="just"/>
            <a:endParaRPr lang="en-GB" altLang="en-US" sz="1800" dirty="0"/>
          </a:p>
          <a:p>
            <a:pPr algn="just"/>
            <a:r>
              <a:rPr lang="en-GB" altLang="en-US" sz="1800" dirty="0"/>
              <a:t> The SENDCo reports regularly to the governing body regarding the number of pupils and their additional needs.</a:t>
            </a:r>
            <a:endParaRPr lang="en-GB">
              <a:cs typeface="Calibri"/>
            </a:endParaRPr>
          </a:p>
          <a:p>
            <a:pPr algn="just"/>
            <a:endParaRPr lang="en-GB" altLang="en-US" sz="1800" dirty="0"/>
          </a:p>
          <a:p>
            <a:pPr algn="just"/>
            <a:r>
              <a:rPr lang="en-GB" altLang="en-US" sz="1800" dirty="0"/>
              <a:t>The governing body regularly reviews both policy and the information published on the website to ensure it is up-to-date, parent and pupil friendly and in line with government policy and the Code of Practice.</a:t>
            </a:r>
          </a:p>
          <a:p>
            <a:pPr algn="just"/>
            <a:endParaRPr lang="en-GB" altLang="en-US" sz="1800" dirty="0"/>
          </a:p>
          <a:p>
            <a:pPr algn="just"/>
            <a:r>
              <a:rPr lang="en-GB" altLang="en-US" sz="1800" dirty="0"/>
              <a:t>When another qualified professional works with your child, permission is granted through consent forms given in advance of the visit.  The content of the visit is confidential and is only shared with parents, the SENDCo and the Class teacher.  Please speak to Mrs Crehan if you require any further information.</a:t>
            </a:r>
          </a:p>
        </p:txBody>
      </p:sp>
    </p:spTree>
    <p:extLst>
      <p:ext uri="{BB962C8B-B14F-4D97-AF65-F5344CB8AC3E}">
        <p14:creationId xmlns:p14="http://schemas.microsoft.com/office/powerpoint/2010/main" val="231110489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4"/>
          <p:cNvSpPr txBox="1">
            <a:spLocks noChangeArrowheads="1"/>
          </p:cNvSpPr>
          <p:nvPr/>
        </p:nvSpPr>
        <p:spPr>
          <a:xfrm>
            <a:off x="468313" y="260350"/>
            <a:ext cx="8229600" cy="1143000"/>
          </a:xfrm>
          <a:prstGeom prst="rect">
            <a:avLst/>
          </a:prstGeom>
          <a:solidFill>
            <a:srgbClr val="00CCFF"/>
          </a:solidFill>
        </p:spPr>
        <p:txBody>
          <a:bodyPr/>
          <a:lstStyle>
            <a:lvl1pPr algn="ctr" defTabSz="914400" rtl="0" eaLnBrk="1" latinLnBrk="0" hangingPunct="1">
              <a:spcBef>
                <a:spcPct val="0"/>
              </a:spcBef>
              <a:buNone/>
              <a:defRPr sz="4400" kern="1200">
                <a:solidFill>
                  <a:schemeClr val="tx1"/>
                </a:solidFill>
                <a:latin typeface="+mj-lt"/>
                <a:ea typeface="+mj-ea"/>
                <a:cs typeface="+mj-cs"/>
              </a:defRPr>
            </a:lvl1pPr>
          </a:lstStyle>
          <a:p>
            <a:r>
              <a:rPr lang="en-GB" altLang="en-US"/>
              <a:t>A Partnership Approach</a:t>
            </a:r>
          </a:p>
        </p:txBody>
      </p:sp>
      <p:sp>
        <p:nvSpPr>
          <p:cNvPr id="4" name="Rounded Rectangle 4"/>
          <p:cNvSpPr>
            <a:spLocks noChangeArrowheads="1"/>
          </p:cNvSpPr>
          <p:nvPr/>
        </p:nvSpPr>
        <p:spPr bwMode="auto">
          <a:xfrm>
            <a:off x="0" y="1484313"/>
            <a:ext cx="2124075" cy="1368425"/>
          </a:xfrm>
          <a:prstGeom prst="roundRect">
            <a:avLst>
              <a:gd name="adj" fmla="val 16667"/>
            </a:avLst>
          </a:prstGeom>
          <a:solidFill>
            <a:srgbClr val="FFC000"/>
          </a:solidFill>
          <a:ln w="9525" algn="ctr">
            <a:solidFill>
              <a:schemeClr val="tx1"/>
            </a:solidFill>
            <a:round/>
            <a:headEnd/>
            <a:tailEnd/>
          </a:ln>
        </p:spPr>
        <p:txBody>
          <a:bodyPr anchor="ctr"/>
          <a:lstStyle>
            <a:lvl1pPr>
              <a:spcBef>
                <a:spcPct val="20000"/>
              </a:spcBef>
              <a:buChar char="•"/>
              <a:defRPr sz="3200">
                <a:solidFill>
                  <a:schemeClr val="tx1"/>
                </a:solidFill>
                <a:latin typeface="Arial" charset="0"/>
                <a:cs typeface="Arial" charset="0"/>
              </a:defRPr>
            </a:lvl1pPr>
            <a:lvl2pPr marL="742950" indent="-285750">
              <a:spcBef>
                <a:spcPct val="20000"/>
              </a:spcBef>
              <a:buChar char="–"/>
              <a:defRPr sz="2800">
                <a:solidFill>
                  <a:schemeClr val="tx1"/>
                </a:solidFill>
                <a:latin typeface="Arial" charset="0"/>
                <a:cs typeface="Arial" charset="0"/>
              </a:defRPr>
            </a:lvl2pPr>
            <a:lvl3pPr marL="1143000" indent="-228600">
              <a:spcBef>
                <a:spcPct val="20000"/>
              </a:spcBef>
              <a:buChar char="•"/>
              <a:defRPr sz="2400">
                <a:solidFill>
                  <a:schemeClr val="tx1"/>
                </a:solidFill>
                <a:latin typeface="Arial" charset="0"/>
                <a:cs typeface="Arial" charset="0"/>
              </a:defRPr>
            </a:lvl3pPr>
            <a:lvl4pPr marL="1600200" indent="-228600">
              <a:spcBef>
                <a:spcPct val="20000"/>
              </a:spcBef>
              <a:buChar char="–"/>
              <a:defRPr sz="2000">
                <a:solidFill>
                  <a:schemeClr val="tx1"/>
                </a:solidFill>
                <a:latin typeface="Arial" charset="0"/>
                <a:cs typeface="Arial" charset="0"/>
              </a:defRPr>
            </a:lvl4pPr>
            <a:lvl5pPr marL="2057400" indent="-228600">
              <a:spcBef>
                <a:spcPct val="20000"/>
              </a:spcBef>
              <a:buChar char="»"/>
              <a:defRPr sz="2000">
                <a:solidFill>
                  <a:schemeClr val="tx1"/>
                </a:solidFill>
                <a:latin typeface="Arial" charset="0"/>
                <a:cs typeface="Arial" charset="0"/>
              </a:defRPr>
            </a:lvl5pPr>
            <a:lvl6pPr marL="2514600" indent="-228600" eaLnBrk="0" fontAlgn="base" hangingPunct="0">
              <a:spcBef>
                <a:spcPct val="20000"/>
              </a:spcBef>
              <a:spcAft>
                <a:spcPct val="0"/>
              </a:spcAft>
              <a:buChar char="»"/>
              <a:defRPr sz="2000">
                <a:solidFill>
                  <a:schemeClr val="tx1"/>
                </a:solidFill>
                <a:latin typeface="Arial" charset="0"/>
                <a:cs typeface="Arial" charset="0"/>
              </a:defRPr>
            </a:lvl6pPr>
            <a:lvl7pPr marL="2971800" indent="-228600" eaLnBrk="0" fontAlgn="base" hangingPunct="0">
              <a:spcBef>
                <a:spcPct val="20000"/>
              </a:spcBef>
              <a:spcAft>
                <a:spcPct val="0"/>
              </a:spcAft>
              <a:buChar char="»"/>
              <a:defRPr sz="2000">
                <a:solidFill>
                  <a:schemeClr val="tx1"/>
                </a:solidFill>
                <a:latin typeface="Arial" charset="0"/>
                <a:cs typeface="Arial" charset="0"/>
              </a:defRPr>
            </a:lvl7pPr>
            <a:lvl8pPr marL="3429000" indent="-228600" eaLnBrk="0" fontAlgn="base" hangingPunct="0">
              <a:spcBef>
                <a:spcPct val="20000"/>
              </a:spcBef>
              <a:spcAft>
                <a:spcPct val="0"/>
              </a:spcAft>
              <a:buChar char="»"/>
              <a:defRPr sz="2000">
                <a:solidFill>
                  <a:schemeClr val="tx1"/>
                </a:solidFill>
                <a:latin typeface="Arial" charset="0"/>
                <a:cs typeface="Arial" charset="0"/>
              </a:defRPr>
            </a:lvl8pPr>
            <a:lvl9pPr marL="3886200" indent="-228600" eaLnBrk="0" fontAlgn="base" hangingPunct="0">
              <a:spcBef>
                <a:spcPct val="20000"/>
              </a:spcBef>
              <a:spcAft>
                <a:spcPct val="0"/>
              </a:spcAft>
              <a:buChar char="»"/>
              <a:defRPr sz="2000">
                <a:solidFill>
                  <a:schemeClr val="tx1"/>
                </a:solidFill>
                <a:latin typeface="Arial" charset="0"/>
                <a:cs typeface="Arial" charset="0"/>
              </a:defRPr>
            </a:lvl9pPr>
          </a:lstStyle>
          <a:p>
            <a:pPr algn="ctr" eaLnBrk="1" hangingPunct="1">
              <a:spcBef>
                <a:spcPct val="0"/>
              </a:spcBef>
              <a:buFontTx/>
              <a:buNone/>
            </a:pPr>
            <a:r>
              <a:rPr lang="en-US" altLang="en-US" sz="1100" dirty="0">
                <a:solidFill>
                  <a:srgbClr val="000000"/>
                </a:solidFill>
                <a:latin typeface="Calibri" pitchFamily="34" charset="0"/>
              </a:rPr>
              <a:t>Parents or teachers raise a concern about the progress of a child. Discussion with parents/teacher/</a:t>
            </a:r>
            <a:r>
              <a:rPr lang="en-US" altLang="en-US" sz="1100" dirty="0" err="1">
                <a:solidFill>
                  <a:srgbClr val="000000"/>
                </a:solidFill>
                <a:latin typeface="Calibri" pitchFamily="34" charset="0"/>
              </a:rPr>
              <a:t>SENDCo</a:t>
            </a:r>
            <a:r>
              <a:rPr lang="en-US" altLang="en-US" sz="1100" dirty="0">
                <a:solidFill>
                  <a:srgbClr val="000000"/>
                </a:solidFill>
                <a:latin typeface="Calibri" pitchFamily="34" charset="0"/>
              </a:rPr>
              <a:t> takes place. Initial Concerns form completed. </a:t>
            </a:r>
            <a:endParaRPr lang="en-GB" altLang="en-US" sz="1100" dirty="0">
              <a:solidFill>
                <a:schemeClr val="tx2"/>
              </a:solidFill>
            </a:endParaRPr>
          </a:p>
        </p:txBody>
      </p:sp>
      <p:sp>
        <p:nvSpPr>
          <p:cNvPr id="6" name="Right Arrow 5"/>
          <p:cNvSpPr>
            <a:spLocks noChangeArrowheads="1"/>
          </p:cNvSpPr>
          <p:nvPr/>
        </p:nvSpPr>
        <p:spPr bwMode="auto">
          <a:xfrm>
            <a:off x="1979613" y="1773238"/>
            <a:ext cx="1800225" cy="71437"/>
          </a:xfrm>
          <a:prstGeom prst="rightArrow">
            <a:avLst>
              <a:gd name="adj1" fmla="val 50000"/>
              <a:gd name="adj2" fmla="val 50400"/>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lgn="ctr">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lstStyle>
            <a:lvl1pPr>
              <a:spcBef>
                <a:spcPct val="20000"/>
              </a:spcBef>
              <a:buChar char="•"/>
              <a:defRPr sz="3200">
                <a:solidFill>
                  <a:schemeClr val="tx1"/>
                </a:solidFill>
                <a:latin typeface="Arial" charset="0"/>
                <a:cs typeface="Arial" charset="0"/>
              </a:defRPr>
            </a:lvl1pPr>
            <a:lvl2pPr marL="742950" indent="-285750">
              <a:spcBef>
                <a:spcPct val="20000"/>
              </a:spcBef>
              <a:buChar char="–"/>
              <a:defRPr sz="2800">
                <a:solidFill>
                  <a:schemeClr val="tx1"/>
                </a:solidFill>
                <a:latin typeface="Arial" charset="0"/>
                <a:cs typeface="Arial" charset="0"/>
              </a:defRPr>
            </a:lvl2pPr>
            <a:lvl3pPr marL="1143000" indent="-228600">
              <a:spcBef>
                <a:spcPct val="20000"/>
              </a:spcBef>
              <a:buChar char="•"/>
              <a:defRPr sz="2400">
                <a:solidFill>
                  <a:schemeClr val="tx1"/>
                </a:solidFill>
                <a:latin typeface="Arial" charset="0"/>
                <a:cs typeface="Arial" charset="0"/>
              </a:defRPr>
            </a:lvl3pPr>
            <a:lvl4pPr marL="1600200" indent="-228600">
              <a:spcBef>
                <a:spcPct val="20000"/>
              </a:spcBef>
              <a:buChar char="–"/>
              <a:defRPr sz="2000">
                <a:solidFill>
                  <a:schemeClr val="tx1"/>
                </a:solidFill>
                <a:latin typeface="Arial" charset="0"/>
                <a:cs typeface="Arial" charset="0"/>
              </a:defRPr>
            </a:lvl4pPr>
            <a:lvl5pPr marL="2057400" indent="-228600">
              <a:spcBef>
                <a:spcPct val="20000"/>
              </a:spcBef>
              <a:buChar char="»"/>
              <a:defRPr sz="2000">
                <a:solidFill>
                  <a:schemeClr val="tx1"/>
                </a:solidFill>
                <a:latin typeface="Arial" charset="0"/>
                <a:cs typeface="Arial" charset="0"/>
              </a:defRPr>
            </a:lvl5pPr>
            <a:lvl6pPr marL="2514600" indent="-228600" eaLnBrk="0" fontAlgn="base" hangingPunct="0">
              <a:spcBef>
                <a:spcPct val="20000"/>
              </a:spcBef>
              <a:spcAft>
                <a:spcPct val="0"/>
              </a:spcAft>
              <a:buChar char="»"/>
              <a:defRPr sz="2000">
                <a:solidFill>
                  <a:schemeClr val="tx1"/>
                </a:solidFill>
                <a:latin typeface="Arial" charset="0"/>
                <a:cs typeface="Arial" charset="0"/>
              </a:defRPr>
            </a:lvl6pPr>
            <a:lvl7pPr marL="2971800" indent="-228600" eaLnBrk="0" fontAlgn="base" hangingPunct="0">
              <a:spcBef>
                <a:spcPct val="20000"/>
              </a:spcBef>
              <a:spcAft>
                <a:spcPct val="0"/>
              </a:spcAft>
              <a:buChar char="»"/>
              <a:defRPr sz="2000">
                <a:solidFill>
                  <a:schemeClr val="tx1"/>
                </a:solidFill>
                <a:latin typeface="Arial" charset="0"/>
                <a:cs typeface="Arial" charset="0"/>
              </a:defRPr>
            </a:lvl7pPr>
            <a:lvl8pPr marL="3429000" indent="-228600" eaLnBrk="0" fontAlgn="base" hangingPunct="0">
              <a:spcBef>
                <a:spcPct val="20000"/>
              </a:spcBef>
              <a:spcAft>
                <a:spcPct val="0"/>
              </a:spcAft>
              <a:buChar char="»"/>
              <a:defRPr sz="2000">
                <a:solidFill>
                  <a:schemeClr val="tx1"/>
                </a:solidFill>
                <a:latin typeface="Arial" charset="0"/>
                <a:cs typeface="Arial" charset="0"/>
              </a:defRPr>
            </a:lvl8pPr>
            <a:lvl9pPr marL="3886200" indent="-228600" eaLnBrk="0" fontAlgn="base" hangingPunct="0">
              <a:spcBef>
                <a:spcPct val="20000"/>
              </a:spcBef>
              <a:spcAft>
                <a:spcPct val="0"/>
              </a:spcAft>
              <a:buChar char="»"/>
              <a:defRPr sz="2000">
                <a:solidFill>
                  <a:schemeClr val="tx1"/>
                </a:solidFill>
                <a:latin typeface="Arial" charset="0"/>
                <a:cs typeface="Arial" charset="0"/>
              </a:defRPr>
            </a:lvl9pPr>
          </a:lstStyle>
          <a:p>
            <a:pPr algn="ctr" eaLnBrk="1" hangingPunct="1">
              <a:spcBef>
                <a:spcPct val="0"/>
              </a:spcBef>
              <a:buFontTx/>
              <a:buNone/>
            </a:pPr>
            <a:endParaRPr lang="en-US" altLang="en-US" sz="4000">
              <a:solidFill>
                <a:schemeClr val="tx2"/>
              </a:solidFill>
            </a:endParaRPr>
          </a:p>
        </p:txBody>
      </p:sp>
      <p:sp>
        <p:nvSpPr>
          <p:cNvPr id="7" name="Right Arrow 6"/>
          <p:cNvSpPr>
            <a:spLocks noChangeArrowheads="1"/>
          </p:cNvSpPr>
          <p:nvPr/>
        </p:nvSpPr>
        <p:spPr bwMode="auto">
          <a:xfrm>
            <a:off x="2051050" y="1773238"/>
            <a:ext cx="1655763" cy="288925"/>
          </a:xfrm>
          <a:prstGeom prst="rightArrow">
            <a:avLst>
              <a:gd name="adj1" fmla="val 50000"/>
              <a:gd name="adj2" fmla="val 44095"/>
            </a:avLst>
          </a:prstGeom>
          <a:solidFill>
            <a:srgbClr val="00B0F0"/>
          </a:solidFill>
          <a:ln w="9525" algn="ctr">
            <a:solidFill>
              <a:schemeClr val="tx1"/>
            </a:solidFill>
            <a:round/>
            <a:headEnd/>
            <a:tailEnd/>
          </a:ln>
        </p:spPr>
        <p:txBody>
          <a:bodyPr anchor="ctr"/>
          <a:lstStyle>
            <a:lvl1pPr>
              <a:spcBef>
                <a:spcPct val="20000"/>
              </a:spcBef>
              <a:buChar char="•"/>
              <a:defRPr sz="3200">
                <a:solidFill>
                  <a:schemeClr val="tx1"/>
                </a:solidFill>
                <a:latin typeface="Arial" charset="0"/>
                <a:cs typeface="Arial" charset="0"/>
              </a:defRPr>
            </a:lvl1pPr>
            <a:lvl2pPr marL="742950" indent="-285750">
              <a:spcBef>
                <a:spcPct val="20000"/>
              </a:spcBef>
              <a:buChar char="–"/>
              <a:defRPr sz="2800">
                <a:solidFill>
                  <a:schemeClr val="tx1"/>
                </a:solidFill>
                <a:latin typeface="Arial" charset="0"/>
                <a:cs typeface="Arial" charset="0"/>
              </a:defRPr>
            </a:lvl2pPr>
            <a:lvl3pPr marL="1143000" indent="-228600">
              <a:spcBef>
                <a:spcPct val="20000"/>
              </a:spcBef>
              <a:buChar char="•"/>
              <a:defRPr sz="2400">
                <a:solidFill>
                  <a:schemeClr val="tx1"/>
                </a:solidFill>
                <a:latin typeface="Arial" charset="0"/>
                <a:cs typeface="Arial" charset="0"/>
              </a:defRPr>
            </a:lvl3pPr>
            <a:lvl4pPr marL="1600200" indent="-228600">
              <a:spcBef>
                <a:spcPct val="20000"/>
              </a:spcBef>
              <a:buChar char="–"/>
              <a:defRPr sz="2000">
                <a:solidFill>
                  <a:schemeClr val="tx1"/>
                </a:solidFill>
                <a:latin typeface="Arial" charset="0"/>
                <a:cs typeface="Arial" charset="0"/>
              </a:defRPr>
            </a:lvl4pPr>
            <a:lvl5pPr marL="2057400" indent="-228600">
              <a:spcBef>
                <a:spcPct val="20000"/>
              </a:spcBef>
              <a:buChar char="»"/>
              <a:defRPr sz="2000">
                <a:solidFill>
                  <a:schemeClr val="tx1"/>
                </a:solidFill>
                <a:latin typeface="Arial" charset="0"/>
                <a:cs typeface="Arial" charset="0"/>
              </a:defRPr>
            </a:lvl5pPr>
            <a:lvl6pPr marL="2514600" indent="-228600" eaLnBrk="0" fontAlgn="base" hangingPunct="0">
              <a:spcBef>
                <a:spcPct val="20000"/>
              </a:spcBef>
              <a:spcAft>
                <a:spcPct val="0"/>
              </a:spcAft>
              <a:buChar char="»"/>
              <a:defRPr sz="2000">
                <a:solidFill>
                  <a:schemeClr val="tx1"/>
                </a:solidFill>
                <a:latin typeface="Arial" charset="0"/>
                <a:cs typeface="Arial" charset="0"/>
              </a:defRPr>
            </a:lvl6pPr>
            <a:lvl7pPr marL="2971800" indent="-228600" eaLnBrk="0" fontAlgn="base" hangingPunct="0">
              <a:spcBef>
                <a:spcPct val="20000"/>
              </a:spcBef>
              <a:spcAft>
                <a:spcPct val="0"/>
              </a:spcAft>
              <a:buChar char="»"/>
              <a:defRPr sz="2000">
                <a:solidFill>
                  <a:schemeClr val="tx1"/>
                </a:solidFill>
                <a:latin typeface="Arial" charset="0"/>
                <a:cs typeface="Arial" charset="0"/>
              </a:defRPr>
            </a:lvl7pPr>
            <a:lvl8pPr marL="3429000" indent="-228600" eaLnBrk="0" fontAlgn="base" hangingPunct="0">
              <a:spcBef>
                <a:spcPct val="20000"/>
              </a:spcBef>
              <a:spcAft>
                <a:spcPct val="0"/>
              </a:spcAft>
              <a:buChar char="»"/>
              <a:defRPr sz="2000">
                <a:solidFill>
                  <a:schemeClr val="tx1"/>
                </a:solidFill>
                <a:latin typeface="Arial" charset="0"/>
                <a:cs typeface="Arial" charset="0"/>
              </a:defRPr>
            </a:lvl8pPr>
            <a:lvl9pPr marL="3886200" indent="-228600" eaLnBrk="0" fontAlgn="base" hangingPunct="0">
              <a:spcBef>
                <a:spcPct val="20000"/>
              </a:spcBef>
              <a:spcAft>
                <a:spcPct val="0"/>
              </a:spcAft>
              <a:buChar char="»"/>
              <a:defRPr sz="2000">
                <a:solidFill>
                  <a:schemeClr val="tx1"/>
                </a:solidFill>
                <a:latin typeface="Arial" charset="0"/>
                <a:cs typeface="Arial" charset="0"/>
              </a:defRPr>
            </a:lvl9pPr>
          </a:lstStyle>
          <a:p>
            <a:pPr algn="ctr" eaLnBrk="1" hangingPunct="1">
              <a:spcBef>
                <a:spcPct val="0"/>
              </a:spcBef>
              <a:buFontTx/>
              <a:buNone/>
            </a:pPr>
            <a:endParaRPr lang="en-US" altLang="en-US" sz="4000">
              <a:solidFill>
                <a:schemeClr val="tx2"/>
              </a:solidFill>
            </a:endParaRPr>
          </a:p>
        </p:txBody>
      </p:sp>
      <p:sp>
        <p:nvSpPr>
          <p:cNvPr id="8" name="Rounded Rectangle 7"/>
          <p:cNvSpPr>
            <a:spLocks noChangeArrowheads="1"/>
          </p:cNvSpPr>
          <p:nvPr/>
        </p:nvSpPr>
        <p:spPr bwMode="auto">
          <a:xfrm>
            <a:off x="3708400" y="1412875"/>
            <a:ext cx="1962150" cy="1066800"/>
          </a:xfrm>
          <a:prstGeom prst="roundRect">
            <a:avLst>
              <a:gd name="adj" fmla="val 16667"/>
            </a:avLst>
          </a:prstGeom>
          <a:solidFill>
            <a:srgbClr val="FFC000"/>
          </a:solidFill>
          <a:ln w="9525" algn="ctr">
            <a:solidFill>
              <a:schemeClr val="tx1"/>
            </a:solidFill>
            <a:round/>
            <a:headEnd/>
            <a:tailEnd/>
          </a:ln>
        </p:spPr>
        <p:txBody>
          <a:bodyPr anchor="ctr"/>
          <a:lstStyle>
            <a:lvl1pPr defTabSz="457200">
              <a:spcBef>
                <a:spcPct val="20000"/>
              </a:spcBef>
              <a:buChar char="•"/>
              <a:defRPr sz="3200">
                <a:solidFill>
                  <a:schemeClr val="tx1"/>
                </a:solidFill>
                <a:latin typeface="Arial" charset="0"/>
                <a:cs typeface="Arial" charset="0"/>
              </a:defRPr>
            </a:lvl1pPr>
            <a:lvl2pPr marL="742950" indent="-285750" defTabSz="457200">
              <a:spcBef>
                <a:spcPct val="20000"/>
              </a:spcBef>
              <a:buChar char="–"/>
              <a:defRPr sz="2800">
                <a:solidFill>
                  <a:schemeClr val="tx1"/>
                </a:solidFill>
                <a:latin typeface="Arial" charset="0"/>
                <a:cs typeface="Arial" charset="0"/>
              </a:defRPr>
            </a:lvl2pPr>
            <a:lvl3pPr marL="1143000" indent="-228600" defTabSz="457200">
              <a:spcBef>
                <a:spcPct val="20000"/>
              </a:spcBef>
              <a:buChar char="•"/>
              <a:defRPr sz="2400">
                <a:solidFill>
                  <a:schemeClr val="tx1"/>
                </a:solidFill>
                <a:latin typeface="Arial" charset="0"/>
                <a:cs typeface="Arial" charset="0"/>
              </a:defRPr>
            </a:lvl3pPr>
            <a:lvl4pPr marL="1600200" indent="-228600" defTabSz="457200">
              <a:spcBef>
                <a:spcPct val="20000"/>
              </a:spcBef>
              <a:buChar char="–"/>
              <a:defRPr sz="2000">
                <a:solidFill>
                  <a:schemeClr val="tx1"/>
                </a:solidFill>
                <a:latin typeface="Arial" charset="0"/>
                <a:cs typeface="Arial" charset="0"/>
              </a:defRPr>
            </a:lvl4pPr>
            <a:lvl5pPr marL="2057400" indent="-228600" defTabSz="457200">
              <a:spcBef>
                <a:spcPct val="20000"/>
              </a:spcBef>
              <a:buChar char="»"/>
              <a:defRPr sz="2000">
                <a:solidFill>
                  <a:schemeClr val="tx1"/>
                </a:solidFill>
                <a:latin typeface="Arial" charset="0"/>
                <a:cs typeface="Arial" charset="0"/>
              </a:defRPr>
            </a:lvl5pPr>
            <a:lvl6pPr marL="2514600" indent="-228600" defTabSz="457200" eaLnBrk="0" fontAlgn="base" hangingPunct="0">
              <a:spcBef>
                <a:spcPct val="20000"/>
              </a:spcBef>
              <a:spcAft>
                <a:spcPct val="0"/>
              </a:spcAft>
              <a:buChar char="»"/>
              <a:defRPr sz="2000">
                <a:solidFill>
                  <a:schemeClr val="tx1"/>
                </a:solidFill>
                <a:latin typeface="Arial" charset="0"/>
                <a:cs typeface="Arial" charset="0"/>
              </a:defRPr>
            </a:lvl6pPr>
            <a:lvl7pPr marL="2971800" indent="-228600" defTabSz="457200" eaLnBrk="0" fontAlgn="base" hangingPunct="0">
              <a:spcBef>
                <a:spcPct val="20000"/>
              </a:spcBef>
              <a:spcAft>
                <a:spcPct val="0"/>
              </a:spcAft>
              <a:buChar char="»"/>
              <a:defRPr sz="2000">
                <a:solidFill>
                  <a:schemeClr val="tx1"/>
                </a:solidFill>
                <a:latin typeface="Arial" charset="0"/>
                <a:cs typeface="Arial" charset="0"/>
              </a:defRPr>
            </a:lvl7pPr>
            <a:lvl8pPr marL="3429000" indent="-228600" defTabSz="457200" eaLnBrk="0" fontAlgn="base" hangingPunct="0">
              <a:spcBef>
                <a:spcPct val="20000"/>
              </a:spcBef>
              <a:spcAft>
                <a:spcPct val="0"/>
              </a:spcAft>
              <a:buChar char="»"/>
              <a:defRPr sz="2000">
                <a:solidFill>
                  <a:schemeClr val="tx1"/>
                </a:solidFill>
                <a:latin typeface="Arial" charset="0"/>
                <a:cs typeface="Arial" charset="0"/>
              </a:defRPr>
            </a:lvl8pPr>
            <a:lvl9pPr marL="3886200" indent="-228600" defTabSz="457200" eaLnBrk="0" fontAlgn="base" hangingPunct="0">
              <a:spcBef>
                <a:spcPct val="20000"/>
              </a:spcBef>
              <a:spcAft>
                <a:spcPct val="0"/>
              </a:spcAft>
              <a:buChar char="»"/>
              <a:defRPr sz="2000">
                <a:solidFill>
                  <a:schemeClr val="tx1"/>
                </a:solidFill>
                <a:latin typeface="Arial" charset="0"/>
                <a:cs typeface="Arial" charset="0"/>
              </a:defRPr>
            </a:lvl9pPr>
          </a:lstStyle>
          <a:p>
            <a:pPr algn="ctr" eaLnBrk="1" hangingPunct="1">
              <a:spcBef>
                <a:spcPct val="0"/>
              </a:spcBef>
              <a:buFontTx/>
              <a:buNone/>
            </a:pPr>
            <a:r>
              <a:rPr lang="en-US" altLang="en-US" sz="1100">
                <a:solidFill>
                  <a:srgbClr val="000000"/>
                </a:solidFill>
                <a:latin typeface="Calibri" pitchFamily="34" charset="0"/>
              </a:rPr>
              <a:t>Assessments/observations are carried out and </a:t>
            </a:r>
            <a:r>
              <a:rPr lang="en-US" altLang="en-US" sz="800">
                <a:solidFill>
                  <a:srgbClr val="000000"/>
                </a:solidFill>
              </a:rPr>
              <a:t>checklists completed</a:t>
            </a:r>
            <a:endParaRPr lang="en-GB" altLang="en-US" sz="800">
              <a:solidFill>
                <a:schemeClr val="tx2"/>
              </a:solidFill>
            </a:endParaRPr>
          </a:p>
          <a:p>
            <a:pPr algn="ctr" eaLnBrk="1" hangingPunct="1">
              <a:spcBef>
                <a:spcPct val="0"/>
              </a:spcBef>
              <a:buFontTx/>
              <a:buNone/>
            </a:pPr>
            <a:r>
              <a:rPr lang="en-US" altLang="en-US" sz="1100">
                <a:solidFill>
                  <a:srgbClr val="000000"/>
                </a:solidFill>
                <a:latin typeface="Calibri" pitchFamily="34" charset="0"/>
              </a:rPr>
              <a:t>to find out the specific need(s) of the child.</a:t>
            </a:r>
          </a:p>
        </p:txBody>
      </p:sp>
      <p:sp>
        <p:nvSpPr>
          <p:cNvPr id="9" name="Curved Left Arrow 13"/>
          <p:cNvSpPr>
            <a:spLocks noChangeArrowheads="1"/>
          </p:cNvSpPr>
          <p:nvPr/>
        </p:nvSpPr>
        <p:spPr bwMode="auto">
          <a:xfrm>
            <a:off x="5651500" y="1844675"/>
            <a:ext cx="1296988" cy="288925"/>
          </a:xfrm>
          <a:prstGeom prst="curvedLeftArrow">
            <a:avLst>
              <a:gd name="adj1" fmla="val 25000"/>
              <a:gd name="adj2" fmla="val 50000"/>
              <a:gd name="adj3" fmla="val 24939"/>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lgn="ctr">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lstStyle>
            <a:lvl1pPr>
              <a:spcBef>
                <a:spcPct val="20000"/>
              </a:spcBef>
              <a:buChar char="•"/>
              <a:defRPr sz="3200">
                <a:solidFill>
                  <a:schemeClr val="tx1"/>
                </a:solidFill>
                <a:latin typeface="Arial" charset="0"/>
                <a:cs typeface="Arial" charset="0"/>
              </a:defRPr>
            </a:lvl1pPr>
            <a:lvl2pPr marL="742950" indent="-285750">
              <a:spcBef>
                <a:spcPct val="20000"/>
              </a:spcBef>
              <a:buChar char="–"/>
              <a:defRPr sz="2800">
                <a:solidFill>
                  <a:schemeClr val="tx1"/>
                </a:solidFill>
                <a:latin typeface="Arial" charset="0"/>
                <a:cs typeface="Arial" charset="0"/>
              </a:defRPr>
            </a:lvl2pPr>
            <a:lvl3pPr marL="1143000" indent="-228600">
              <a:spcBef>
                <a:spcPct val="20000"/>
              </a:spcBef>
              <a:buChar char="•"/>
              <a:defRPr sz="2400">
                <a:solidFill>
                  <a:schemeClr val="tx1"/>
                </a:solidFill>
                <a:latin typeface="Arial" charset="0"/>
                <a:cs typeface="Arial" charset="0"/>
              </a:defRPr>
            </a:lvl3pPr>
            <a:lvl4pPr marL="1600200" indent="-228600">
              <a:spcBef>
                <a:spcPct val="20000"/>
              </a:spcBef>
              <a:buChar char="–"/>
              <a:defRPr sz="2000">
                <a:solidFill>
                  <a:schemeClr val="tx1"/>
                </a:solidFill>
                <a:latin typeface="Arial" charset="0"/>
                <a:cs typeface="Arial" charset="0"/>
              </a:defRPr>
            </a:lvl4pPr>
            <a:lvl5pPr marL="2057400" indent="-228600">
              <a:spcBef>
                <a:spcPct val="20000"/>
              </a:spcBef>
              <a:buChar char="»"/>
              <a:defRPr sz="2000">
                <a:solidFill>
                  <a:schemeClr val="tx1"/>
                </a:solidFill>
                <a:latin typeface="Arial" charset="0"/>
                <a:cs typeface="Arial" charset="0"/>
              </a:defRPr>
            </a:lvl5pPr>
            <a:lvl6pPr marL="2514600" indent="-228600" eaLnBrk="0" fontAlgn="base" hangingPunct="0">
              <a:spcBef>
                <a:spcPct val="20000"/>
              </a:spcBef>
              <a:spcAft>
                <a:spcPct val="0"/>
              </a:spcAft>
              <a:buChar char="»"/>
              <a:defRPr sz="2000">
                <a:solidFill>
                  <a:schemeClr val="tx1"/>
                </a:solidFill>
                <a:latin typeface="Arial" charset="0"/>
                <a:cs typeface="Arial" charset="0"/>
              </a:defRPr>
            </a:lvl6pPr>
            <a:lvl7pPr marL="2971800" indent="-228600" eaLnBrk="0" fontAlgn="base" hangingPunct="0">
              <a:spcBef>
                <a:spcPct val="20000"/>
              </a:spcBef>
              <a:spcAft>
                <a:spcPct val="0"/>
              </a:spcAft>
              <a:buChar char="»"/>
              <a:defRPr sz="2000">
                <a:solidFill>
                  <a:schemeClr val="tx1"/>
                </a:solidFill>
                <a:latin typeface="Arial" charset="0"/>
                <a:cs typeface="Arial" charset="0"/>
              </a:defRPr>
            </a:lvl7pPr>
            <a:lvl8pPr marL="3429000" indent="-228600" eaLnBrk="0" fontAlgn="base" hangingPunct="0">
              <a:spcBef>
                <a:spcPct val="20000"/>
              </a:spcBef>
              <a:spcAft>
                <a:spcPct val="0"/>
              </a:spcAft>
              <a:buChar char="»"/>
              <a:defRPr sz="2000">
                <a:solidFill>
                  <a:schemeClr val="tx1"/>
                </a:solidFill>
                <a:latin typeface="Arial" charset="0"/>
                <a:cs typeface="Arial" charset="0"/>
              </a:defRPr>
            </a:lvl8pPr>
            <a:lvl9pPr marL="3886200" indent="-228600" eaLnBrk="0" fontAlgn="base" hangingPunct="0">
              <a:spcBef>
                <a:spcPct val="20000"/>
              </a:spcBef>
              <a:spcAft>
                <a:spcPct val="0"/>
              </a:spcAft>
              <a:buChar char="»"/>
              <a:defRPr sz="2000">
                <a:solidFill>
                  <a:schemeClr val="tx1"/>
                </a:solidFill>
                <a:latin typeface="Arial" charset="0"/>
                <a:cs typeface="Arial" charset="0"/>
              </a:defRPr>
            </a:lvl9pPr>
          </a:lstStyle>
          <a:p>
            <a:pPr algn="ctr" eaLnBrk="1" hangingPunct="1">
              <a:spcBef>
                <a:spcPct val="0"/>
              </a:spcBef>
              <a:buFontTx/>
              <a:buNone/>
            </a:pPr>
            <a:endParaRPr lang="en-US" altLang="en-US" sz="4000">
              <a:solidFill>
                <a:schemeClr val="tx2"/>
              </a:solidFill>
            </a:endParaRPr>
          </a:p>
        </p:txBody>
      </p:sp>
      <p:pic>
        <p:nvPicPr>
          <p:cNvPr id="10" name="Picture 15"/>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5540375" y="1787525"/>
            <a:ext cx="1895475" cy="3238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1" name="Rounded Rectangle 16"/>
          <p:cNvSpPr>
            <a:spLocks noChangeArrowheads="1"/>
          </p:cNvSpPr>
          <p:nvPr/>
        </p:nvSpPr>
        <p:spPr bwMode="auto">
          <a:xfrm>
            <a:off x="7502525" y="1498600"/>
            <a:ext cx="1362075" cy="1930400"/>
          </a:xfrm>
          <a:prstGeom prst="roundRect">
            <a:avLst>
              <a:gd name="adj" fmla="val 16667"/>
            </a:avLst>
          </a:prstGeom>
          <a:solidFill>
            <a:srgbClr val="FFC000"/>
          </a:solidFill>
          <a:ln w="9525" algn="ctr">
            <a:solidFill>
              <a:schemeClr val="tx1"/>
            </a:solidFill>
            <a:round/>
            <a:headEnd/>
            <a:tailEnd/>
          </a:ln>
        </p:spPr>
        <p:txBody>
          <a:bodyPr anchor="ctr"/>
          <a:lstStyle>
            <a:lvl1pPr>
              <a:spcBef>
                <a:spcPct val="20000"/>
              </a:spcBef>
              <a:buChar char="•"/>
              <a:defRPr sz="3200">
                <a:solidFill>
                  <a:schemeClr val="tx1"/>
                </a:solidFill>
                <a:latin typeface="Arial" charset="0"/>
                <a:cs typeface="Arial" charset="0"/>
              </a:defRPr>
            </a:lvl1pPr>
            <a:lvl2pPr marL="742950" indent="-285750">
              <a:spcBef>
                <a:spcPct val="20000"/>
              </a:spcBef>
              <a:buChar char="–"/>
              <a:defRPr sz="2800">
                <a:solidFill>
                  <a:schemeClr val="tx1"/>
                </a:solidFill>
                <a:latin typeface="Arial" charset="0"/>
                <a:cs typeface="Arial" charset="0"/>
              </a:defRPr>
            </a:lvl2pPr>
            <a:lvl3pPr marL="1143000" indent="-228600">
              <a:spcBef>
                <a:spcPct val="20000"/>
              </a:spcBef>
              <a:buChar char="•"/>
              <a:defRPr sz="2400">
                <a:solidFill>
                  <a:schemeClr val="tx1"/>
                </a:solidFill>
                <a:latin typeface="Arial" charset="0"/>
                <a:cs typeface="Arial" charset="0"/>
              </a:defRPr>
            </a:lvl3pPr>
            <a:lvl4pPr marL="1600200" indent="-228600">
              <a:spcBef>
                <a:spcPct val="20000"/>
              </a:spcBef>
              <a:buChar char="–"/>
              <a:defRPr sz="2000">
                <a:solidFill>
                  <a:schemeClr val="tx1"/>
                </a:solidFill>
                <a:latin typeface="Arial" charset="0"/>
                <a:cs typeface="Arial" charset="0"/>
              </a:defRPr>
            </a:lvl4pPr>
            <a:lvl5pPr marL="2057400" indent="-228600">
              <a:spcBef>
                <a:spcPct val="20000"/>
              </a:spcBef>
              <a:buChar char="»"/>
              <a:defRPr sz="2000">
                <a:solidFill>
                  <a:schemeClr val="tx1"/>
                </a:solidFill>
                <a:latin typeface="Arial" charset="0"/>
                <a:cs typeface="Arial" charset="0"/>
              </a:defRPr>
            </a:lvl5pPr>
            <a:lvl6pPr marL="2514600" indent="-228600" eaLnBrk="0" fontAlgn="base" hangingPunct="0">
              <a:spcBef>
                <a:spcPct val="20000"/>
              </a:spcBef>
              <a:spcAft>
                <a:spcPct val="0"/>
              </a:spcAft>
              <a:buChar char="»"/>
              <a:defRPr sz="2000">
                <a:solidFill>
                  <a:schemeClr val="tx1"/>
                </a:solidFill>
                <a:latin typeface="Arial" charset="0"/>
                <a:cs typeface="Arial" charset="0"/>
              </a:defRPr>
            </a:lvl6pPr>
            <a:lvl7pPr marL="2971800" indent="-228600" eaLnBrk="0" fontAlgn="base" hangingPunct="0">
              <a:spcBef>
                <a:spcPct val="20000"/>
              </a:spcBef>
              <a:spcAft>
                <a:spcPct val="0"/>
              </a:spcAft>
              <a:buChar char="»"/>
              <a:defRPr sz="2000">
                <a:solidFill>
                  <a:schemeClr val="tx1"/>
                </a:solidFill>
                <a:latin typeface="Arial" charset="0"/>
                <a:cs typeface="Arial" charset="0"/>
              </a:defRPr>
            </a:lvl7pPr>
            <a:lvl8pPr marL="3429000" indent="-228600" eaLnBrk="0" fontAlgn="base" hangingPunct="0">
              <a:spcBef>
                <a:spcPct val="20000"/>
              </a:spcBef>
              <a:spcAft>
                <a:spcPct val="0"/>
              </a:spcAft>
              <a:buChar char="»"/>
              <a:defRPr sz="2000">
                <a:solidFill>
                  <a:schemeClr val="tx1"/>
                </a:solidFill>
                <a:latin typeface="Arial" charset="0"/>
                <a:cs typeface="Arial" charset="0"/>
              </a:defRPr>
            </a:lvl8pPr>
            <a:lvl9pPr marL="3886200" indent="-228600" eaLnBrk="0" fontAlgn="base" hangingPunct="0">
              <a:spcBef>
                <a:spcPct val="20000"/>
              </a:spcBef>
              <a:spcAft>
                <a:spcPct val="0"/>
              </a:spcAft>
              <a:buChar char="»"/>
              <a:defRPr sz="2000">
                <a:solidFill>
                  <a:schemeClr val="tx1"/>
                </a:solidFill>
                <a:latin typeface="Arial" charset="0"/>
                <a:cs typeface="Arial" charset="0"/>
              </a:defRPr>
            </a:lvl9pPr>
          </a:lstStyle>
          <a:p>
            <a:pPr algn="ctr" eaLnBrk="1" hangingPunct="1">
              <a:spcBef>
                <a:spcPct val="0"/>
              </a:spcBef>
              <a:buFontTx/>
              <a:buNone/>
            </a:pPr>
            <a:endParaRPr lang="en-US" altLang="en-US" sz="4000">
              <a:solidFill>
                <a:schemeClr val="tx2"/>
              </a:solidFill>
            </a:endParaRPr>
          </a:p>
        </p:txBody>
      </p:sp>
      <p:sp>
        <p:nvSpPr>
          <p:cNvPr id="12" name="Rectangle 11"/>
          <p:cNvSpPr/>
          <p:nvPr/>
        </p:nvSpPr>
        <p:spPr>
          <a:xfrm>
            <a:off x="7421563" y="1731963"/>
            <a:ext cx="1493837" cy="1446550"/>
          </a:xfrm>
          <a:prstGeom prst="rect">
            <a:avLst/>
          </a:prstGeom>
        </p:spPr>
        <p:txBody>
          <a:bodyPr lIns="91440" tIns="45720" rIns="91440" bIns="45720" anchor="t">
            <a:spAutoFit/>
          </a:bodyPr>
          <a:lstStyle/>
          <a:p>
            <a:pPr algn="ctr" defTabSz="457200">
              <a:defRPr/>
            </a:pPr>
            <a:r>
              <a:rPr lang="en-US" sz="1100" dirty="0">
                <a:solidFill>
                  <a:prstClr val="black"/>
                </a:solidFill>
                <a:latin typeface="Calibri"/>
                <a:cs typeface="+mn-cs"/>
              </a:rPr>
              <a:t>Targets to address the needs are written with parents and pupils.  Resources and teaching approaches are identified.  A </a:t>
            </a:r>
            <a:r>
              <a:rPr lang="en-US" sz="1100" dirty="0">
                <a:solidFill>
                  <a:prstClr val="black"/>
                </a:solidFill>
                <a:latin typeface="Calibri"/>
              </a:rPr>
              <a:t>Pupil Passport may be </a:t>
            </a:r>
            <a:r>
              <a:rPr lang="en-US" sz="1100" dirty="0">
                <a:solidFill>
                  <a:prstClr val="black"/>
                </a:solidFill>
                <a:latin typeface="Calibri"/>
                <a:cs typeface="+mn-cs"/>
              </a:rPr>
              <a:t>implemented.</a:t>
            </a:r>
            <a:endParaRPr lang="en-US" sz="1100" dirty="0">
              <a:solidFill>
                <a:prstClr val="black"/>
              </a:solidFill>
              <a:latin typeface="Calibri"/>
              <a:ea typeface="Calibri"/>
              <a:cs typeface="Calibri"/>
            </a:endParaRPr>
          </a:p>
        </p:txBody>
      </p:sp>
      <p:cxnSp>
        <p:nvCxnSpPr>
          <p:cNvPr id="13" name="Straight Arrow Connector 21"/>
          <p:cNvCxnSpPr>
            <a:cxnSpLocks noChangeShapeType="1"/>
          </p:cNvCxnSpPr>
          <p:nvPr/>
        </p:nvCxnSpPr>
        <p:spPr bwMode="auto">
          <a:xfrm flipV="1">
            <a:off x="6732588" y="2212975"/>
            <a:ext cx="769937" cy="522288"/>
          </a:xfrm>
          <a:prstGeom prst="straightConnector1">
            <a:avLst/>
          </a:prstGeom>
          <a:noFill/>
          <a:ln w="9525" algn="ctr">
            <a:solidFill>
              <a:schemeClr val="tx1"/>
            </a:solidFill>
            <a:round/>
            <a:headEnd type="triangle" w="med" len="me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cxnSp>
      <p:sp>
        <p:nvSpPr>
          <p:cNvPr id="14" name="Rectangle 26"/>
          <p:cNvSpPr>
            <a:spLocks noChangeArrowheads="1"/>
          </p:cNvSpPr>
          <p:nvPr/>
        </p:nvSpPr>
        <p:spPr bwMode="auto">
          <a:xfrm>
            <a:off x="5870575" y="2538413"/>
            <a:ext cx="1206500" cy="6000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har char="•"/>
              <a:defRPr sz="3200">
                <a:solidFill>
                  <a:schemeClr val="tx1"/>
                </a:solidFill>
                <a:latin typeface="Arial" charset="0"/>
                <a:cs typeface="Arial" charset="0"/>
              </a:defRPr>
            </a:lvl1pPr>
            <a:lvl2pPr marL="742950" indent="-285750">
              <a:spcBef>
                <a:spcPct val="20000"/>
              </a:spcBef>
              <a:buChar char="–"/>
              <a:defRPr sz="2800">
                <a:solidFill>
                  <a:schemeClr val="tx1"/>
                </a:solidFill>
                <a:latin typeface="Arial" charset="0"/>
                <a:cs typeface="Arial" charset="0"/>
              </a:defRPr>
            </a:lvl2pPr>
            <a:lvl3pPr marL="1143000" indent="-228600">
              <a:spcBef>
                <a:spcPct val="20000"/>
              </a:spcBef>
              <a:buChar char="•"/>
              <a:defRPr sz="2400">
                <a:solidFill>
                  <a:schemeClr val="tx1"/>
                </a:solidFill>
                <a:latin typeface="Arial" charset="0"/>
                <a:cs typeface="Arial" charset="0"/>
              </a:defRPr>
            </a:lvl3pPr>
            <a:lvl4pPr marL="1600200" indent="-228600">
              <a:spcBef>
                <a:spcPct val="20000"/>
              </a:spcBef>
              <a:buChar char="–"/>
              <a:defRPr sz="2000">
                <a:solidFill>
                  <a:schemeClr val="tx1"/>
                </a:solidFill>
                <a:latin typeface="Arial" charset="0"/>
                <a:cs typeface="Arial" charset="0"/>
              </a:defRPr>
            </a:lvl4pPr>
            <a:lvl5pPr marL="2057400" indent="-228600">
              <a:spcBef>
                <a:spcPct val="20000"/>
              </a:spcBef>
              <a:buChar char="»"/>
              <a:defRPr sz="2000">
                <a:solidFill>
                  <a:schemeClr val="tx1"/>
                </a:solidFill>
                <a:latin typeface="Arial" charset="0"/>
                <a:cs typeface="Arial" charset="0"/>
              </a:defRPr>
            </a:lvl5pPr>
            <a:lvl6pPr marL="2514600" indent="-228600" eaLnBrk="0" fontAlgn="base" hangingPunct="0">
              <a:spcBef>
                <a:spcPct val="20000"/>
              </a:spcBef>
              <a:spcAft>
                <a:spcPct val="0"/>
              </a:spcAft>
              <a:buChar char="»"/>
              <a:defRPr sz="2000">
                <a:solidFill>
                  <a:schemeClr val="tx1"/>
                </a:solidFill>
                <a:latin typeface="Arial" charset="0"/>
                <a:cs typeface="Arial" charset="0"/>
              </a:defRPr>
            </a:lvl6pPr>
            <a:lvl7pPr marL="2971800" indent="-228600" eaLnBrk="0" fontAlgn="base" hangingPunct="0">
              <a:spcBef>
                <a:spcPct val="20000"/>
              </a:spcBef>
              <a:spcAft>
                <a:spcPct val="0"/>
              </a:spcAft>
              <a:buChar char="»"/>
              <a:defRPr sz="2000">
                <a:solidFill>
                  <a:schemeClr val="tx1"/>
                </a:solidFill>
                <a:latin typeface="Arial" charset="0"/>
                <a:cs typeface="Arial" charset="0"/>
              </a:defRPr>
            </a:lvl7pPr>
            <a:lvl8pPr marL="3429000" indent="-228600" eaLnBrk="0" fontAlgn="base" hangingPunct="0">
              <a:spcBef>
                <a:spcPct val="20000"/>
              </a:spcBef>
              <a:spcAft>
                <a:spcPct val="0"/>
              </a:spcAft>
              <a:buChar char="»"/>
              <a:defRPr sz="2000">
                <a:solidFill>
                  <a:schemeClr val="tx1"/>
                </a:solidFill>
                <a:latin typeface="Arial" charset="0"/>
                <a:cs typeface="Arial" charset="0"/>
              </a:defRPr>
            </a:lvl8pPr>
            <a:lvl9pPr marL="3886200" indent="-228600" eaLnBrk="0" fontAlgn="base" hangingPunct="0">
              <a:spcBef>
                <a:spcPct val="20000"/>
              </a:spcBef>
              <a:spcAft>
                <a:spcPct val="0"/>
              </a:spcAft>
              <a:buChar char="»"/>
              <a:defRPr sz="2000">
                <a:solidFill>
                  <a:schemeClr val="tx1"/>
                </a:solidFill>
                <a:latin typeface="Arial" charset="0"/>
                <a:cs typeface="Arial" charset="0"/>
              </a:defRPr>
            </a:lvl9pPr>
          </a:lstStyle>
          <a:p>
            <a:pPr algn="ctr" eaLnBrk="1" hangingPunct="1">
              <a:spcBef>
                <a:spcPct val="0"/>
              </a:spcBef>
              <a:buFontTx/>
              <a:buNone/>
            </a:pPr>
            <a:r>
              <a:rPr lang="en-GB" altLang="en-US" sz="1100">
                <a:solidFill>
                  <a:schemeClr val="tx2"/>
                </a:solidFill>
              </a:rPr>
              <a:t>Possible involvement of outside agency.</a:t>
            </a:r>
          </a:p>
        </p:txBody>
      </p:sp>
      <p:pic>
        <p:nvPicPr>
          <p:cNvPr id="15" name="Picture 1"/>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7543800" y="4581525"/>
            <a:ext cx="1371600" cy="19446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6" name="TextBox 3"/>
          <p:cNvSpPr txBox="1">
            <a:spLocks noChangeArrowheads="1"/>
          </p:cNvSpPr>
          <p:nvPr/>
        </p:nvSpPr>
        <p:spPr bwMode="auto">
          <a:xfrm>
            <a:off x="7566025" y="4941888"/>
            <a:ext cx="1322388" cy="10144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1440" tIns="45720" rIns="91440" bIns="45720" anchor="t">
            <a:spAutoFit/>
          </a:bodyPr>
          <a:lstStyle>
            <a:lvl1pPr>
              <a:spcBef>
                <a:spcPct val="20000"/>
              </a:spcBef>
              <a:buChar char="•"/>
              <a:defRPr sz="3200">
                <a:solidFill>
                  <a:schemeClr val="tx1"/>
                </a:solidFill>
                <a:latin typeface="Arial" charset="0"/>
                <a:cs typeface="Arial" charset="0"/>
              </a:defRPr>
            </a:lvl1pPr>
            <a:lvl2pPr marL="742950" indent="-285750">
              <a:spcBef>
                <a:spcPct val="20000"/>
              </a:spcBef>
              <a:buChar char="–"/>
              <a:defRPr sz="2800">
                <a:solidFill>
                  <a:schemeClr val="tx1"/>
                </a:solidFill>
                <a:latin typeface="Arial" charset="0"/>
                <a:cs typeface="Arial" charset="0"/>
              </a:defRPr>
            </a:lvl2pPr>
            <a:lvl3pPr marL="1143000" indent="-228600">
              <a:spcBef>
                <a:spcPct val="20000"/>
              </a:spcBef>
              <a:buChar char="•"/>
              <a:defRPr sz="2400">
                <a:solidFill>
                  <a:schemeClr val="tx1"/>
                </a:solidFill>
                <a:latin typeface="Arial" charset="0"/>
                <a:cs typeface="Arial" charset="0"/>
              </a:defRPr>
            </a:lvl3pPr>
            <a:lvl4pPr marL="1600200" indent="-228600">
              <a:spcBef>
                <a:spcPct val="20000"/>
              </a:spcBef>
              <a:buChar char="–"/>
              <a:defRPr sz="2000">
                <a:solidFill>
                  <a:schemeClr val="tx1"/>
                </a:solidFill>
                <a:latin typeface="Arial" charset="0"/>
                <a:cs typeface="Arial" charset="0"/>
              </a:defRPr>
            </a:lvl4pPr>
            <a:lvl5pPr marL="2057400" indent="-228600">
              <a:spcBef>
                <a:spcPct val="20000"/>
              </a:spcBef>
              <a:buChar char="»"/>
              <a:defRPr sz="2000">
                <a:solidFill>
                  <a:schemeClr val="tx1"/>
                </a:solidFill>
                <a:latin typeface="Arial" charset="0"/>
                <a:cs typeface="Arial" charset="0"/>
              </a:defRPr>
            </a:lvl5pPr>
            <a:lvl6pPr marL="2514600" indent="-228600" eaLnBrk="0" fontAlgn="base" hangingPunct="0">
              <a:spcBef>
                <a:spcPct val="20000"/>
              </a:spcBef>
              <a:spcAft>
                <a:spcPct val="0"/>
              </a:spcAft>
              <a:buChar char="»"/>
              <a:defRPr sz="2000">
                <a:solidFill>
                  <a:schemeClr val="tx1"/>
                </a:solidFill>
                <a:latin typeface="Arial" charset="0"/>
                <a:cs typeface="Arial" charset="0"/>
              </a:defRPr>
            </a:lvl6pPr>
            <a:lvl7pPr marL="2971800" indent="-228600" eaLnBrk="0" fontAlgn="base" hangingPunct="0">
              <a:spcBef>
                <a:spcPct val="20000"/>
              </a:spcBef>
              <a:spcAft>
                <a:spcPct val="0"/>
              </a:spcAft>
              <a:buChar char="»"/>
              <a:defRPr sz="2000">
                <a:solidFill>
                  <a:schemeClr val="tx1"/>
                </a:solidFill>
                <a:latin typeface="Arial" charset="0"/>
                <a:cs typeface="Arial" charset="0"/>
              </a:defRPr>
            </a:lvl7pPr>
            <a:lvl8pPr marL="3429000" indent="-228600" eaLnBrk="0" fontAlgn="base" hangingPunct="0">
              <a:spcBef>
                <a:spcPct val="20000"/>
              </a:spcBef>
              <a:spcAft>
                <a:spcPct val="0"/>
              </a:spcAft>
              <a:buChar char="»"/>
              <a:defRPr sz="2000">
                <a:solidFill>
                  <a:schemeClr val="tx1"/>
                </a:solidFill>
                <a:latin typeface="Arial" charset="0"/>
                <a:cs typeface="Arial" charset="0"/>
              </a:defRPr>
            </a:lvl8pPr>
            <a:lvl9pPr marL="3886200" indent="-228600" eaLnBrk="0" fontAlgn="base" hangingPunct="0">
              <a:spcBef>
                <a:spcPct val="20000"/>
              </a:spcBef>
              <a:spcAft>
                <a:spcPct val="0"/>
              </a:spcAft>
              <a:buChar char="»"/>
              <a:defRPr sz="2000">
                <a:solidFill>
                  <a:schemeClr val="tx1"/>
                </a:solidFill>
                <a:latin typeface="Arial" charset="0"/>
                <a:cs typeface="Arial" charset="0"/>
              </a:defRPr>
            </a:lvl9pPr>
          </a:lstStyle>
          <a:p>
            <a:pPr>
              <a:spcBef>
                <a:spcPct val="0"/>
              </a:spcBef>
              <a:buNone/>
            </a:pPr>
            <a:r>
              <a:rPr lang="en-GB" altLang="en-US" sz="1000" dirty="0">
                <a:solidFill>
                  <a:schemeClr val="tx2"/>
                </a:solidFill>
                <a:latin typeface="Calibri"/>
                <a:ea typeface="Calibri"/>
                <a:cs typeface="Arial"/>
              </a:rPr>
              <a:t>Teaching takes place in accordance with the Pupil Passport Interventions,  progress and learning is monitored</a:t>
            </a:r>
          </a:p>
        </p:txBody>
      </p:sp>
      <p:pic>
        <p:nvPicPr>
          <p:cNvPr id="17" name="Picture 5"/>
          <p:cNvPicPr>
            <a:picLocks noChangeAspect="1"/>
          </p:cNvPicPr>
          <p:nvPr/>
        </p:nvPicPr>
        <p:blipFill>
          <a:blip r:embed="rId4">
            <a:extLst>
              <a:ext uri="{28A0092B-C50C-407E-A947-70E740481C1C}">
                <a14:useLocalDpi xmlns:a14="http://schemas.microsoft.com/office/drawing/2010/main" val="0"/>
              </a:ext>
            </a:extLst>
          </a:blip>
          <a:srcRect/>
          <a:stretch>
            <a:fillRect/>
          </a:stretch>
        </p:blipFill>
        <p:spPr bwMode="auto">
          <a:xfrm>
            <a:off x="8048625" y="3113088"/>
            <a:ext cx="361950" cy="14684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8" name="Rounded Rectangle 17"/>
          <p:cNvSpPr/>
          <p:nvPr/>
        </p:nvSpPr>
        <p:spPr bwMode="auto">
          <a:xfrm>
            <a:off x="2609850" y="5229225"/>
            <a:ext cx="1962150" cy="1152525"/>
          </a:xfrm>
          <a:prstGeom prst="roundRect">
            <a:avLst/>
          </a:prstGeom>
          <a:solidFill>
            <a:srgbClr val="FFC000"/>
          </a:solidFill>
          <a:ln w="9525" cap="flat" cmpd="sng" algn="ctr">
            <a:solidFill>
              <a:schemeClr val="tx1"/>
            </a:solidFill>
            <a:prstDash val="solid"/>
            <a:round/>
            <a:headEnd type="none" w="med" len="med"/>
            <a:tailEnd type="none" w="med" len="med"/>
          </a:ln>
          <a:effectLst/>
        </p:spPr>
        <p:txBody>
          <a:bodyPr lIns="91440" tIns="45720" rIns="91440" bIns="45720" anchor="ctr"/>
          <a:lstStyle/>
          <a:p>
            <a:pPr algn="ctr" defTabSz="457200">
              <a:defRPr/>
            </a:pPr>
            <a:r>
              <a:rPr lang="en-GB" sz="1100" dirty="0">
                <a:solidFill>
                  <a:prstClr val="black"/>
                </a:solidFill>
                <a:latin typeface="Calibri"/>
                <a:cs typeface="+mn-cs"/>
              </a:rPr>
              <a:t>Outcomes are assessed are reviewed with the parents and the child </a:t>
            </a:r>
            <a:r>
              <a:rPr lang="en-GB" sz="1100" dirty="0">
                <a:solidFill>
                  <a:prstClr val="black"/>
                </a:solidFill>
                <a:latin typeface="Calibri"/>
              </a:rPr>
              <a:t>during termly Parents Evening</a:t>
            </a:r>
            <a:r>
              <a:rPr lang="en-GB" sz="1100" dirty="0">
                <a:solidFill>
                  <a:prstClr val="black"/>
                </a:solidFill>
                <a:latin typeface="Calibri"/>
                <a:cs typeface="+mn-cs"/>
              </a:rPr>
              <a:t>. We assess what’s worked well, what still needs to be worked on.</a:t>
            </a:r>
          </a:p>
        </p:txBody>
      </p:sp>
      <p:pic>
        <p:nvPicPr>
          <p:cNvPr id="19" name="Picture 15"/>
          <p:cNvPicPr>
            <a:picLocks noChangeAspect="1"/>
          </p:cNvPicPr>
          <p:nvPr/>
        </p:nvPicPr>
        <p:blipFill>
          <a:blip r:embed="rId5">
            <a:extLst>
              <a:ext uri="{28A0092B-C50C-407E-A947-70E740481C1C}">
                <a14:useLocalDpi xmlns:a14="http://schemas.microsoft.com/office/drawing/2010/main" val="0"/>
              </a:ext>
            </a:extLst>
          </a:blip>
          <a:srcRect/>
          <a:stretch>
            <a:fillRect/>
          </a:stretch>
        </p:blipFill>
        <p:spPr bwMode="auto">
          <a:xfrm>
            <a:off x="4367213" y="6056313"/>
            <a:ext cx="3452812" cy="3238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0" name="Picture 15"/>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rot="19838683">
            <a:off x="3548063" y="4051300"/>
            <a:ext cx="4356100" cy="3238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1" name="Picture 15"/>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rot="13130348">
            <a:off x="1325563" y="5084763"/>
            <a:ext cx="1474787" cy="3238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2" name="TextBox 21"/>
          <p:cNvSpPr txBox="1"/>
          <p:nvPr/>
        </p:nvSpPr>
        <p:spPr>
          <a:xfrm>
            <a:off x="280988" y="4295775"/>
            <a:ext cx="2457450" cy="431800"/>
          </a:xfrm>
          <a:prstGeom prst="rect">
            <a:avLst/>
          </a:prstGeom>
          <a:noFill/>
        </p:spPr>
        <p:txBody>
          <a:bodyPr wrap="none">
            <a:spAutoFit/>
          </a:bodyPr>
          <a:lstStyle/>
          <a:p>
            <a:pPr>
              <a:defRPr/>
            </a:pPr>
            <a:r>
              <a:rPr lang="en-GB" sz="1100" dirty="0">
                <a:latin typeface="+mn-lt"/>
                <a:cs typeface="Arial" panose="020B0604020202020204" pitchFamily="34" charset="0"/>
              </a:rPr>
              <a:t>Any concerns are addressed.</a:t>
            </a:r>
          </a:p>
          <a:p>
            <a:pPr>
              <a:defRPr/>
            </a:pPr>
            <a:r>
              <a:rPr lang="en-GB" sz="1100" dirty="0">
                <a:latin typeface="+mn-lt"/>
                <a:cs typeface="Arial" panose="020B0604020202020204" pitchFamily="34" charset="0"/>
              </a:rPr>
              <a:t>Progress is continuously monitored. </a:t>
            </a:r>
          </a:p>
        </p:txBody>
      </p:sp>
      <p:pic>
        <p:nvPicPr>
          <p:cNvPr id="23" name="Picture 10"/>
          <p:cNvPicPr>
            <a:picLocks noChangeAspect="1"/>
          </p:cNvPicPr>
          <p:nvPr/>
        </p:nvPicPr>
        <p:blipFill>
          <a:blip r:embed="rId6" cstate="print">
            <a:extLst>
              <a:ext uri="{28A0092B-C50C-407E-A947-70E740481C1C}">
                <a14:useLocalDpi xmlns:a14="http://schemas.microsoft.com/office/drawing/2010/main" val="0"/>
              </a:ext>
            </a:extLst>
          </a:blip>
          <a:srcRect/>
          <a:stretch>
            <a:fillRect/>
          </a:stretch>
        </p:blipFill>
        <p:spPr bwMode="auto">
          <a:xfrm>
            <a:off x="4227513" y="2924175"/>
            <a:ext cx="1662112" cy="16891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4" name="TextBox 23"/>
          <p:cNvSpPr txBox="1"/>
          <p:nvPr/>
        </p:nvSpPr>
        <p:spPr>
          <a:xfrm>
            <a:off x="2195513" y="2212975"/>
            <a:ext cx="1584325" cy="430213"/>
          </a:xfrm>
          <a:prstGeom prst="rect">
            <a:avLst/>
          </a:prstGeom>
          <a:noFill/>
        </p:spPr>
        <p:txBody>
          <a:bodyPr wrap="none">
            <a:spAutoFit/>
          </a:bodyPr>
          <a:lstStyle/>
          <a:p>
            <a:pPr>
              <a:defRPr/>
            </a:pPr>
            <a:r>
              <a:rPr lang="en-GB" sz="1100" dirty="0">
                <a:latin typeface="+mn-lt"/>
                <a:cs typeface="Arial" panose="020B0604020202020204" pitchFamily="34" charset="0"/>
              </a:rPr>
              <a:t>Ways to help at home </a:t>
            </a:r>
          </a:p>
          <a:p>
            <a:pPr>
              <a:defRPr/>
            </a:pPr>
            <a:r>
              <a:rPr lang="en-GB" sz="1100" dirty="0">
                <a:latin typeface="+mn-lt"/>
                <a:cs typeface="Arial" panose="020B0604020202020204" pitchFamily="34" charset="0"/>
              </a:rPr>
              <a:t>are discussed</a:t>
            </a:r>
          </a:p>
        </p:txBody>
      </p:sp>
      <p:cxnSp>
        <p:nvCxnSpPr>
          <p:cNvPr id="25" name="Straight Arrow Connector 24"/>
          <p:cNvCxnSpPr/>
          <p:nvPr/>
        </p:nvCxnSpPr>
        <p:spPr bwMode="auto">
          <a:xfrm flipH="1">
            <a:off x="3348038" y="2349500"/>
            <a:ext cx="623887" cy="188913"/>
          </a:xfrm>
          <a:prstGeom prst="straightConnector1">
            <a:avLst/>
          </a:prstGeom>
          <a:ln>
            <a:tailEnd type="triangle"/>
          </a:ln>
        </p:spPr>
        <p:style>
          <a:lnRef idx="1">
            <a:schemeClr val="dk1"/>
          </a:lnRef>
          <a:fillRef idx="0">
            <a:schemeClr val="dk1"/>
          </a:fillRef>
          <a:effectRef idx="0">
            <a:schemeClr val="dk1"/>
          </a:effectRef>
          <a:fontRef idx="minor">
            <a:schemeClr val="tx1"/>
          </a:fontRef>
        </p:style>
      </p:cxnSp>
      <p:sp>
        <p:nvSpPr>
          <p:cNvPr id="26" name="Right Arrow 15"/>
          <p:cNvSpPr>
            <a:spLocks noChangeArrowheads="1"/>
          </p:cNvSpPr>
          <p:nvPr/>
        </p:nvSpPr>
        <p:spPr bwMode="auto">
          <a:xfrm>
            <a:off x="3689350" y="2443163"/>
            <a:ext cx="1355725" cy="985837"/>
          </a:xfrm>
          <a:prstGeom prst="rightArrow">
            <a:avLst>
              <a:gd name="adj1" fmla="val 50000"/>
              <a:gd name="adj2" fmla="val 49985"/>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lgn="ctr">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lstStyle>
            <a:lvl1pPr>
              <a:spcBef>
                <a:spcPct val="20000"/>
              </a:spcBef>
              <a:buChar char="•"/>
              <a:defRPr sz="3200">
                <a:solidFill>
                  <a:schemeClr val="tx1"/>
                </a:solidFill>
                <a:latin typeface="Arial" charset="0"/>
                <a:cs typeface="Arial" charset="0"/>
              </a:defRPr>
            </a:lvl1pPr>
            <a:lvl2pPr marL="742950" indent="-285750">
              <a:spcBef>
                <a:spcPct val="20000"/>
              </a:spcBef>
              <a:buChar char="–"/>
              <a:defRPr sz="2800">
                <a:solidFill>
                  <a:schemeClr val="tx1"/>
                </a:solidFill>
                <a:latin typeface="Arial" charset="0"/>
                <a:cs typeface="Arial" charset="0"/>
              </a:defRPr>
            </a:lvl2pPr>
            <a:lvl3pPr marL="1143000" indent="-228600">
              <a:spcBef>
                <a:spcPct val="20000"/>
              </a:spcBef>
              <a:buChar char="•"/>
              <a:defRPr sz="2400">
                <a:solidFill>
                  <a:schemeClr val="tx1"/>
                </a:solidFill>
                <a:latin typeface="Arial" charset="0"/>
                <a:cs typeface="Arial" charset="0"/>
              </a:defRPr>
            </a:lvl3pPr>
            <a:lvl4pPr marL="1600200" indent="-228600">
              <a:spcBef>
                <a:spcPct val="20000"/>
              </a:spcBef>
              <a:buChar char="–"/>
              <a:defRPr sz="2000">
                <a:solidFill>
                  <a:schemeClr val="tx1"/>
                </a:solidFill>
                <a:latin typeface="Arial" charset="0"/>
                <a:cs typeface="Arial" charset="0"/>
              </a:defRPr>
            </a:lvl4pPr>
            <a:lvl5pPr marL="2057400" indent="-228600">
              <a:spcBef>
                <a:spcPct val="20000"/>
              </a:spcBef>
              <a:buChar char="»"/>
              <a:defRPr sz="2000">
                <a:solidFill>
                  <a:schemeClr val="tx1"/>
                </a:solidFill>
                <a:latin typeface="Arial" charset="0"/>
                <a:cs typeface="Arial" charset="0"/>
              </a:defRPr>
            </a:lvl5pPr>
            <a:lvl6pPr marL="2514600" indent="-228600" eaLnBrk="0" fontAlgn="base" hangingPunct="0">
              <a:spcBef>
                <a:spcPct val="20000"/>
              </a:spcBef>
              <a:spcAft>
                <a:spcPct val="0"/>
              </a:spcAft>
              <a:buChar char="»"/>
              <a:defRPr sz="2000">
                <a:solidFill>
                  <a:schemeClr val="tx1"/>
                </a:solidFill>
                <a:latin typeface="Arial" charset="0"/>
                <a:cs typeface="Arial" charset="0"/>
              </a:defRPr>
            </a:lvl6pPr>
            <a:lvl7pPr marL="2971800" indent="-228600" eaLnBrk="0" fontAlgn="base" hangingPunct="0">
              <a:spcBef>
                <a:spcPct val="20000"/>
              </a:spcBef>
              <a:spcAft>
                <a:spcPct val="0"/>
              </a:spcAft>
              <a:buChar char="»"/>
              <a:defRPr sz="2000">
                <a:solidFill>
                  <a:schemeClr val="tx1"/>
                </a:solidFill>
                <a:latin typeface="Arial" charset="0"/>
                <a:cs typeface="Arial" charset="0"/>
              </a:defRPr>
            </a:lvl7pPr>
            <a:lvl8pPr marL="3429000" indent="-228600" eaLnBrk="0" fontAlgn="base" hangingPunct="0">
              <a:spcBef>
                <a:spcPct val="20000"/>
              </a:spcBef>
              <a:spcAft>
                <a:spcPct val="0"/>
              </a:spcAft>
              <a:buChar char="»"/>
              <a:defRPr sz="2000">
                <a:solidFill>
                  <a:schemeClr val="tx1"/>
                </a:solidFill>
                <a:latin typeface="Arial" charset="0"/>
                <a:cs typeface="Arial" charset="0"/>
              </a:defRPr>
            </a:lvl8pPr>
            <a:lvl9pPr marL="3886200" indent="-228600" eaLnBrk="0" fontAlgn="base" hangingPunct="0">
              <a:spcBef>
                <a:spcPct val="20000"/>
              </a:spcBef>
              <a:spcAft>
                <a:spcPct val="0"/>
              </a:spcAft>
              <a:buChar char="»"/>
              <a:defRPr sz="2000">
                <a:solidFill>
                  <a:schemeClr val="tx1"/>
                </a:solidFill>
                <a:latin typeface="Arial" charset="0"/>
                <a:cs typeface="Arial" charset="0"/>
              </a:defRPr>
            </a:lvl9pPr>
          </a:lstStyle>
          <a:p>
            <a:pPr algn="ctr" eaLnBrk="1" hangingPunct="1">
              <a:spcBef>
                <a:spcPct val="0"/>
              </a:spcBef>
              <a:buFontTx/>
              <a:buNone/>
            </a:pPr>
            <a:endParaRPr lang="en-US" altLang="en-US" sz="4000">
              <a:solidFill>
                <a:schemeClr val="tx2"/>
              </a:solidFill>
            </a:endParaRPr>
          </a:p>
        </p:txBody>
      </p:sp>
      <p:sp>
        <p:nvSpPr>
          <p:cNvPr id="27" name="Up Arrow 22"/>
          <p:cNvSpPr>
            <a:spLocks noChangeArrowheads="1"/>
          </p:cNvSpPr>
          <p:nvPr/>
        </p:nvSpPr>
        <p:spPr bwMode="auto">
          <a:xfrm>
            <a:off x="4776788" y="2349500"/>
            <a:ext cx="371475" cy="647700"/>
          </a:xfrm>
          <a:prstGeom prst="upArrow">
            <a:avLst>
              <a:gd name="adj1" fmla="val 50000"/>
              <a:gd name="adj2" fmla="val 49862"/>
            </a:avLst>
          </a:prstGeom>
          <a:solidFill>
            <a:srgbClr val="00B050"/>
          </a:solidFill>
          <a:ln w="9525" algn="ctr">
            <a:solidFill>
              <a:schemeClr val="tx1"/>
            </a:solidFill>
            <a:round/>
            <a:headEnd/>
            <a:tailEnd/>
          </a:ln>
        </p:spPr>
        <p:txBody>
          <a:bodyPr anchor="ctr"/>
          <a:lstStyle>
            <a:lvl1pPr>
              <a:spcBef>
                <a:spcPct val="20000"/>
              </a:spcBef>
              <a:buChar char="•"/>
              <a:defRPr sz="3200">
                <a:solidFill>
                  <a:schemeClr val="tx1"/>
                </a:solidFill>
                <a:latin typeface="Arial" charset="0"/>
                <a:cs typeface="Arial" charset="0"/>
              </a:defRPr>
            </a:lvl1pPr>
            <a:lvl2pPr marL="742950" indent="-285750">
              <a:spcBef>
                <a:spcPct val="20000"/>
              </a:spcBef>
              <a:buChar char="–"/>
              <a:defRPr sz="2800">
                <a:solidFill>
                  <a:schemeClr val="tx1"/>
                </a:solidFill>
                <a:latin typeface="Arial" charset="0"/>
                <a:cs typeface="Arial" charset="0"/>
              </a:defRPr>
            </a:lvl2pPr>
            <a:lvl3pPr marL="1143000" indent="-228600">
              <a:spcBef>
                <a:spcPct val="20000"/>
              </a:spcBef>
              <a:buChar char="•"/>
              <a:defRPr sz="2400">
                <a:solidFill>
                  <a:schemeClr val="tx1"/>
                </a:solidFill>
                <a:latin typeface="Arial" charset="0"/>
                <a:cs typeface="Arial" charset="0"/>
              </a:defRPr>
            </a:lvl3pPr>
            <a:lvl4pPr marL="1600200" indent="-228600">
              <a:spcBef>
                <a:spcPct val="20000"/>
              </a:spcBef>
              <a:buChar char="–"/>
              <a:defRPr sz="2000">
                <a:solidFill>
                  <a:schemeClr val="tx1"/>
                </a:solidFill>
                <a:latin typeface="Arial" charset="0"/>
                <a:cs typeface="Arial" charset="0"/>
              </a:defRPr>
            </a:lvl4pPr>
            <a:lvl5pPr marL="2057400" indent="-228600">
              <a:spcBef>
                <a:spcPct val="20000"/>
              </a:spcBef>
              <a:buChar char="»"/>
              <a:defRPr sz="2000">
                <a:solidFill>
                  <a:schemeClr val="tx1"/>
                </a:solidFill>
                <a:latin typeface="Arial" charset="0"/>
                <a:cs typeface="Arial" charset="0"/>
              </a:defRPr>
            </a:lvl5pPr>
            <a:lvl6pPr marL="2514600" indent="-228600" eaLnBrk="0" fontAlgn="base" hangingPunct="0">
              <a:spcBef>
                <a:spcPct val="20000"/>
              </a:spcBef>
              <a:spcAft>
                <a:spcPct val="0"/>
              </a:spcAft>
              <a:buChar char="»"/>
              <a:defRPr sz="2000">
                <a:solidFill>
                  <a:schemeClr val="tx1"/>
                </a:solidFill>
                <a:latin typeface="Arial" charset="0"/>
                <a:cs typeface="Arial" charset="0"/>
              </a:defRPr>
            </a:lvl6pPr>
            <a:lvl7pPr marL="2971800" indent="-228600" eaLnBrk="0" fontAlgn="base" hangingPunct="0">
              <a:spcBef>
                <a:spcPct val="20000"/>
              </a:spcBef>
              <a:spcAft>
                <a:spcPct val="0"/>
              </a:spcAft>
              <a:buChar char="»"/>
              <a:defRPr sz="2000">
                <a:solidFill>
                  <a:schemeClr val="tx1"/>
                </a:solidFill>
                <a:latin typeface="Arial" charset="0"/>
                <a:cs typeface="Arial" charset="0"/>
              </a:defRPr>
            </a:lvl7pPr>
            <a:lvl8pPr marL="3429000" indent="-228600" eaLnBrk="0" fontAlgn="base" hangingPunct="0">
              <a:spcBef>
                <a:spcPct val="20000"/>
              </a:spcBef>
              <a:spcAft>
                <a:spcPct val="0"/>
              </a:spcAft>
              <a:buChar char="»"/>
              <a:defRPr sz="2000">
                <a:solidFill>
                  <a:schemeClr val="tx1"/>
                </a:solidFill>
                <a:latin typeface="Arial" charset="0"/>
                <a:cs typeface="Arial" charset="0"/>
              </a:defRPr>
            </a:lvl8pPr>
            <a:lvl9pPr marL="3886200" indent="-228600" eaLnBrk="0" fontAlgn="base" hangingPunct="0">
              <a:spcBef>
                <a:spcPct val="20000"/>
              </a:spcBef>
              <a:spcAft>
                <a:spcPct val="0"/>
              </a:spcAft>
              <a:buChar char="»"/>
              <a:defRPr sz="2000">
                <a:solidFill>
                  <a:schemeClr val="tx1"/>
                </a:solidFill>
                <a:latin typeface="Arial" charset="0"/>
                <a:cs typeface="Arial" charset="0"/>
              </a:defRPr>
            </a:lvl9pPr>
          </a:lstStyle>
          <a:p>
            <a:pPr algn="ctr" eaLnBrk="1" hangingPunct="1">
              <a:spcBef>
                <a:spcPct val="0"/>
              </a:spcBef>
              <a:buFontTx/>
              <a:buNone/>
            </a:pPr>
            <a:endParaRPr lang="en-US" altLang="en-US" sz="4000">
              <a:solidFill>
                <a:schemeClr val="tx2"/>
              </a:solidFill>
            </a:endParaRPr>
          </a:p>
        </p:txBody>
      </p:sp>
      <p:sp>
        <p:nvSpPr>
          <p:cNvPr id="28" name="Up Arrow 32"/>
          <p:cNvSpPr>
            <a:spLocks noChangeArrowheads="1"/>
          </p:cNvSpPr>
          <p:nvPr/>
        </p:nvSpPr>
        <p:spPr bwMode="auto">
          <a:xfrm rot="3514527">
            <a:off x="6385719" y="2332831"/>
            <a:ext cx="371475" cy="2233613"/>
          </a:xfrm>
          <a:prstGeom prst="upArrow">
            <a:avLst>
              <a:gd name="adj1" fmla="val 50000"/>
              <a:gd name="adj2" fmla="val 49856"/>
            </a:avLst>
          </a:prstGeom>
          <a:solidFill>
            <a:srgbClr val="00B050"/>
          </a:solidFill>
          <a:ln w="9525" algn="ctr">
            <a:solidFill>
              <a:schemeClr val="tx1"/>
            </a:solidFill>
            <a:round/>
            <a:headEnd/>
            <a:tailEnd/>
          </a:ln>
        </p:spPr>
        <p:txBody>
          <a:bodyPr anchor="ctr"/>
          <a:lstStyle>
            <a:lvl1pPr>
              <a:spcBef>
                <a:spcPct val="20000"/>
              </a:spcBef>
              <a:buChar char="•"/>
              <a:defRPr sz="3200">
                <a:solidFill>
                  <a:schemeClr val="tx1"/>
                </a:solidFill>
                <a:latin typeface="Arial" charset="0"/>
                <a:cs typeface="Arial" charset="0"/>
              </a:defRPr>
            </a:lvl1pPr>
            <a:lvl2pPr marL="742950" indent="-285750">
              <a:spcBef>
                <a:spcPct val="20000"/>
              </a:spcBef>
              <a:buChar char="–"/>
              <a:defRPr sz="2800">
                <a:solidFill>
                  <a:schemeClr val="tx1"/>
                </a:solidFill>
                <a:latin typeface="Arial" charset="0"/>
                <a:cs typeface="Arial" charset="0"/>
              </a:defRPr>
            </a:lvl2pPr>
            <a:lvl3pPr marL="1143000" indent="-228600">
              <a:spcBef>
                <a:spcPct val="20000"/>
              </a:spcBef>
              <a:buChar char="•"/>
              <a:defRPr sz="2400">
                <a:solidFill>
                  <a:schemeClr val="tx1"/>
                </a:solidFill>
                <a:latin typeface="Arial" charset="0"/>
                <a:cs typeface="Arial" charset="0"/>
              </a:defRPr>
            </a:lvl3pPr>
            <a:lvl4pPr marL="1600200" indent="-228600">
              <a:spcBef>
                <a:spcPct val="20000"/>
              </a:spcBef>
              <a:buChar char="–"/>
              <a:defRPr sz="2000">
                <a:solidFill>
                  <a:schemeClr val="tx1"/>
                </a:solidFill>
                <a:latin typeface="Arial" charset="0"/>
                <a:cs typeface="Arial" charset="0"/>
              </a:defRPr>
            </a:lvl4pPr>
            <a:lvl5pPr marL="2057400" indent="-228600">
              <a:spcBef>
                <a:spcPct val="20000"/>
              </a:spcBef>
              <a:buChar char="»"/>
              <a:defRPr sz="2000">
                <a:solidFill>
                  <a:schemeClr val="tx1"/>
                </a:solidFill>
                <a:latin typeface="Arial" charset="0"/>
                <a:cs typeface="Arial" charset="0"/>
              </a:defRPr>
            </a:lvl5pPr>
            <a:lvl6pPr marL="2514600" indent="-228600" eaLnBrk="0" fontAlgn="base" hangingPunct="0">
              <a:spcBef>
                <a:spcPct val="20000"/>
              </a:spcBef>
              <a:spcAft>
                <a:spcPct val="0"/>
              </a:spcAft>
              <a:buChar char="»"/>
              <a:defRPr sz="2000">
                <a:solidFill>
                  <a:schemeClr val="tx1"/>
                </a:solidFill>
                <a:latin typeface="Arial" charset="0"/>
                <a:cs typeface="Arial" charset="0"/>
              </a:defRPr>
            </a:lvl6pPr>
            <a:lvl7pPr marL="2971800" indent="-228600" eaLnBrk="0" fontAlgn="base" hangingPunct="0">
              <a:spcBef>
                <a:spcPct val="20000"/>
              </a:spcBef>
              <a:spcAft>
                <a:spcPct val="0"/>
              </a:spcAft>
              <a:buChar char="»"/>
              <a:defRPr sz="2000">
                <a:solidFill>
                  <a:schemeClr val="tx1"/>
                </a:solidFill>
                <a:latin typeface="Arial" charset="0"/>
                <a:cs typeface="Arial" charset="0"/>
              </a:defRPr>
            </a:lvl7pPr>
            <a:lvl8pPr marL="3429000" indent="-228600" eaLnBrk="0" fontAlgn="base" hangingPunct="0">
              <a:spcBef>
                <a:spcPct val="20000"/>
              </a:spcBef>
              <a:spcAft>
                <a:spcPct val="0"/>
              </a:spcAft>
              <a:buChar char="»"/>
              <a:defRPr sz="2000">
                <a:solidFill>
                  <a:schemeClr val="tx1"/>
                </a:solidFill>
                <a:latin typeface="Arial" charset="0"/>
                <a:cs typeface="Arial" charset="0"/>
              </a:defRPr>
            </a:lvl8pPr>
            <a:lvl9pPr marL="3886200" indent="-228600" eaLnBrk="0" fontAlgn="base" hangingPunct="0">
              <a:spcBef>
                <a:spcPct val="20000"/>
              </a:spcBef>
              <a:spcAft>
                <a:spcPct val="0"/>
              </a:spcAft>
              <a:buChar char="»"/>
              <a:defRPr sz="2000">
                <a:solidFill>
                  <a:schemeClr val="tx1"/>
                </a:solidFill>
                <a:latin typeface="Arial" charset="0"/>
                <a:cs typeface="Arial" charset="0"/>
              </a:defRPr>
            </a:lvl9pPr>
          </a:lstStyle>
          <a:p>
            <a:pPr algn="ctr" eaLnBrk="1" hangingPunct="1">
              <a:spcBef>
                <a:spcPct val="0"/>
              </a:spcBef>
              <a:buFontTx/>
              <a:buNone/>
            </a:pPr>
            <a:endParaRPr lang="en-US" altLang="en-US" sz="4000">
              <a:solidFill>
                <a:schemeClr val="tx2"/>
              </a:solidFill>
            </a:endParaRPr>
          </a:p>
        </p:txBody>
      </p:sp>
      <p:sp>
        <p:nvSpPr>
          <p:cNvPr id="29" name="Up Arrow 33"/>
          <p:cNvSpPr>
            <a:spLocks noChangeArrowheads="1"/>
          </p:cNvSpPr>
          <p:nvPr/>
        </p:nvSpPr>
        <p:spPr bwMode="auto">
          <a:xfrm rot="14135299">
            <a:off x="3522663" y="3709987"/>
            <a:ext cx="369888" cy="1947863"/>
          </a:xfrm>
          <a:prstGeom prst="upArrow">
            <a:avLst>
              <a:gd name="adj1" fmla="val 50000"/>
              <a:gd name="adj2" fmla="val 50101"/>
            </a:avLst>
          </a:prstGeom>
          <a:solidFill>
            <a:srgbClr val="00B050"/>
          </a:solidFill>
          <a:ln w="9525" algn="ctr">
            <a:solidFill>
              <a:schemeClr val="tx1"/>
            </a:solidFill>
            <a:round/>
            <a:headEnd/>
            <a:tailEnd/>
          </a:ln>
        </p:spPr>
        <p:txBody>
          <a:bodyPr anchor="ctr"/>
          <a:lstStyle>
            <a:lvl1pPr>
              <a:spcBef>
                <a:spcPct val="20000"/>
              </a:spcBef>
              <a:buChar char="•"/>
              <a:defRPr sz="3200">
                <a:solidFill>
                  <a:schemeClr val="tx1"/>
                </a:solidFill>
                <a:latin typeface="Arial" charset="0"/>
                <a:cs typeface="Arial" charset="0"/>
              </a:defRPr>
            </a:lvl1pPr>
            <a:lvl2pPr marL="742950" indent="-285750">
              <a:spcBef>
                <a:spcPct val="20000"/>
              </a:spcBef>
              <a:buChar char="–"/>
              <a:defRPr sz="2800">
                <a:solidFill>
                  <a:schemeClr val="tx1"/>
                </a:solidFill>
                <a:latin typeface="Arial" charset="0"/>
                <a:cs typeface="Arial" charset="0"/>
              </a:defRPr>
            </a:lvl2pPr>
            <a:lvl3pPr marL="1143000" indent="-228600">
              <a:spcBef>
                <a:spcPct val="20000"/>
              </a:spcBef>
              <a:buChar char="•"/>
              <a:defRPr sz="2400">
                <a:solidFill>
                  <a:schemeClr val="tx1"/>
                </a:solidFill>
                <a:latin typeface="Arial" charset="0"/>
                <a:cs typeface="Arial" charset="0"/>
              </a:defRPr>
            </a:lvl3pPr>
            <a:lvl4pPr marL="1600200" indent="-228600">
              <a:spcBef>
                <a:spcPct val="20000"/>
              </a:spcBef>
              <a:buChar char="–"/>
              <a:defRPr sz="2000">
                <a:solidFill>
                  <a:schemeClr val="tx1"/>
                </a:solidFill>
                <a:latin typeface="Arial" charset="0"/>
                <a:cs typeface="Arial" charset="0"/>
              </a:defRPr>
            </a:lvl4pPr>
            <a:lvl5pPr marL="2057400" indent="-228600">
              <a:spcBef>
                <a:spcPct val="20000"/>
              </a:spcBef>
              <a:buChar char="»"/>
              <a:defRPr sz="2000">
                <a:solidFill>
                  <a:schemeClr val="tx1"/>
                </a:solidFill>
                <a:latin typeface="Arial" charset="0"/>
                <a:cs typeface="Arial" charset="0"/>
              </a:defRPr>
            </a:lvl5pPr>
            <a:lvl6pPr marL="2514600" indent="-228600" eaLnBrk="0" fontAlgn="base" hangingPunct="0">
              <a:spcBef>
                <a:spcPct val="20000"/>
              </a:spcBef>
              <a:spcAft>
                <a:spcPct val="0"/>
              </a:spcAft>
              <a:buChar char="»"/>
              <a:defRPr sz="2000">
                <a:solidFill>
                  <a:schemeClr val="tx1"/>
                </a:solidFill>
                <a:latin typeface="Arial" charset="0"/>
                <a:cs typeface="Arial" charset="0"/>
              </a:defRPr>
            </a:lvl6pPr>
            <a:lvl7pPr marL="2971800" indent="-228600" eaLnBrk="0" fontAlgn="base" hangingPunct="0">
              <a:spcBef>
                <a:spcPct val="20000"/>
              </a:spcBef>
              <a:spcAft>
                <a:spcPct val="0"/>
              </a:spcAft>
              <a:buChar char="»"/>
              <a:defRPr sz="2000">
                <a:solidFill>
                  <a:schemeClr val="tx1"/>
                </a:solidFill>
                <a:latin typeface="Arial" charset="0"/>
                <a:cs typeface="Arial" charset="0"/>
              </a:defRPr>
            </a:lvl7pPr>
            <a:lvl8pPr marL="3429000" indent="-228600" eaLnBrk="0" fontAlgn="base" hangingPunct="0">
              <a:spcBef>
                <a:spcPct val="20000"/>
              </a:spcBef>
              <a:spcAft>
                <a:spcPct val="0"/>
              </a:spcAft>
              <a:buChar char="»"/>
              <a:defRPr sz="2000">
                <a:solidFill>
                  <a:schemeClr val="tx1"/>
                </a:solidFill>
                <a:latin typeface="Arial" charset="0"/>
                <a:cs typeface="Arial" charset="0"/>
              </a:defRPr>
            </a:lvl8pPr>
            <a:lvl9pPr marL="3886200" indent="-228600" eaLnBrk="0" fontAlgn="base" hangingPunct="0">
              <a:spcBef>
                <a:spcPct val="20000"/>
              </a:spcBef>
              <a:spcAft>
                <a:spcPct val="0"/>
              </a:spcAft>
              <a:buChar char="»"/>
              <a:defRPr sz="2000">
                <a:solidFill>
                  <a:schemeClr val="tx1"/>
                </a:solidFill>
                <a:latin typeface="Arial" charset="0"/>
                <a:cs typeface="Arial" charset="0"/>
              </a:defRPr>
            </a:lvl9pPr>
          </a:lstStyle>
          <a:p>
            <a:pPr algn="ctr" eaLnBrk="1" hangingPunct="1">
              <a:spcBef>
                <a:spcPct val="0"/>
              </a:spcBef>
              <a:buFontTx/>
              <a:buNone/>
            </a:pPr>
            <a:endParaRPr lang="en-US" altLang="en-US" sz="4000">
              <a:solidFill>
                <a:schemeClr val="tx2"/>
              </a:solidFill>
            </a:endParaRPr>
          </a:p>
        </p:txBody>
      </p:sp>
      <p:sp>
        <p:nvSpPr>
          <p:cNvPr id="30" name="Up Arrow 34"/>
          <p:cNvSpPr>
            <a:spLocks noChangeArrowheads="1"/>
          </p:cNvSpPr>
          <p:nvPr/>
        </p:nvSpPr>
        <p:spPr bwMode="auto">
          <a:xfrm rot="6848309">
            <a:off x="6318250" y="3841750"/>
            <a:ext cx="369888" cy="2325688"/>
          </a:xfrm>
          <a:prstGeom prst="upArrow">
            <a:avLst>
              <a:gd name="adj1" fmla="val 50000"/>
              <a:gd name="adj2" fmla="val 50097"/>
            </a:avLst>
          </a:prstGeom>
          <a:solidFill>
            <a:srgbClr val="00B050"/>
          </a:solidFill>
          <a:ln w="9525" algn="ctr">
            <a:solidFill>
              <a:schemeClr val="tx1"/>
            </a:solidFill>
            <a:round/>
            <a:headEnd/>
            <a:tailEnd/>
          </a:ln>
        </p:spPr>
        <p:txBody>
          <a:bodyPr anchor="ctr"/>
          <a:lstStyle>
            <a:lvl1pPr>
              <a:spcBef>
                <a:spcPct val="20000"/>
              </a:spcBef>
              <a:buChar char="•"/>
              <a:defRPr sz="3200">
                <a:solidFill>
                  <a:schemeClr val="tx1"/>
                </a:solidFill>
                <a:latin typeface="Arial" charset="0"/>
                <a:cs typeface="Arial" charset="0"/>
              </a:defRPr>
            </a:lvl1pPr>
            <a:lvl2pPr marL="742950" indent="-285750">
              <a:spcBef>
                <a:spcPct val="20000"/>
              </a:spcBef>
              <a:buChar char="–"/>
              <a:defRPr sz="2800">
                <a:solidFill>
                  <a:schemeClr val="tx1"/>
                </a:solidFill>
                <a:latin typeface="Arial" charset="0"/>
                <a:cs typeface="Arial" charset="0"/>
              </a:defRPr>
            </a:lvl2pPr>
            <a:lvl3pPr marL="1143000" indent="-228600">
              <a:spcBef>
                <a:spcPct val="20000"/>
              </a:spcBef>
              <a:buChar char="•"/>
              <a:defRPr sz="2400">
                <a:solidFill>
                  <a:schemeClr val="tx1"/>
                </a:solidFill>
                <a:latin typeface="Arial" charset="0"/>
                <a:cs typeface="Arial" charset="0"/>
              </a:defRPr>
            </a:lvl3pPr>
            <a:lvl4pPr marL="1600200" indent="-228600">
              <a:spcBef>
                <a:spcPct val="20000"/>
              </a:spcBef>
              <a:buChar char="–"/>
              <a:defRPr sz="2000">
                <a:solidFill>
                  <a:schemeClr val="tx1"/>
                </a:solidFill>
                <a:latin typeface="Arial" charset="0"/>
                <a:cs typeface="Arial" charset="0"/>
              </a:defRPr>
            </a:lvl4pPr>
            <a:lvl5pPr marL="2057400" indent="-228600">
              <a:spcBef>
                <a:spcPct val="20000"/>
              </a:spcBef>
              <a:buChar char="»"/>
              <a:defRPr sz="2000">
                <a:solidFill>
                  <a:schemeClr val="tx1"/>
                </a:solidFill>
                <a:latin typeface="Arial" charset="0"/>
                <a:cs typeface="Arial" charset="0"/>
              </a:defRPr>
            </a:lvl5pPr>
            <a:lvl6pPr marL="2514600" indent="-228600" eaLnBrk="0" fontAlgn="base" hangingPunct="0">
              <a:spcBef>
                <a:spcPct val="20000"/>
              </a:spcBef>
              <a:spcAft>
                <a:spcPct val="0"/>
              </a:spcAft>
              <a:buChar char="»"/>
              <a:defRPr sz="2000">
                <a:solidFill>
                  <a:schemeClr val="tx1"/>
                </a:solidFill>
                <a:latin typeface="Arial" charset="0"/>
                <a:cs typeface="Arial" charset="0"/>
              </a:defRPr>
            </a:lvl6pPr>
            <a:lvl7pPr marL="2971800" indent="-228600" eaLnBrk="0" fontAlgn="base" hangingPunct="0">
              <a:spcBef>
                <a:spcPct val="20000"/>
              </a:spcBef>
              <a:spcAft>
                <a:spcPct val="0"/>
              </a:spcAft>
              <a:buChar char="»"/>
              <a:defRPr sz="2000">
                <a:solidFill>
                  <a:schemeClr val="tx1"/>
                </a:solidFill>
                <a:latin typeface="Arial" charset="0"/>
                <a:cs typeface="Arial" charset="0"/>
              </a:defRPr>
            </a:lvl7pPr>
            <a:lvl8pPr marL="3429000" indent="-228600" eaLnBrk="0" fontAlgn="base" hangingPunct="0">
              <a:spcBef>
                <a:spcPct val="20000"/>
              </a:spcBef>
              <a:spcAft>
                <a:spcPct val="0"/>
              </a:spcAft>
              <a:buChar char="»"/>
              <a:defRPr sz="2000">
                <a:solidFill>
                  <a:schemeClr val="tx1"/>
                </a:solidFill>
                <a:latin typeface="Arial" charset="0"/>
                <a:cs typeface="Arial" charset="0"/>
              </a:defRPr>
            </a:lvl8pPr>
            <a:lvl9pPr marL="3886200" indent="-228600" eaLnBrk="0" fontAlgn="base" hangingPunct="0">
              <a:spcBef>
                <a:spcPct val="20000"/>
              </a:spcBef>
              <a:spcAft>
                <a:spcPct val="0"/>
              </a:spcAft>
              <a:buChar char="»"/>
              <a:defRPr sz="2000">
                <a:solidFill>
                  <a:schemeClr val="tx1"/>
                </a:solidFill>
                <a:latin typeface="Arial" charset="0"/>
                <a:cs typeface="Arial" charset="0"/>
              </a:defRPr>
            </a:lvl9pPr>
          </a:lstStyle>
          <a:p>
            <a:pPr algn="ctr" eaLnBrk="1" hangingPunct="1">
              <a:spcBef>
                <a:spcPct val="0"/>
              </a:spcBef>
              <a:buFontTx/>
              <a:buNone/>
            </a:pPr>
            <a:endParaRPr lang="en-US" altLang="en-US" sz="4000">
              <a:solidFill>
                <a:schemeClr val="tx2"/>
              </a:solidFill>
            </a:endParaRPr>
          </a:p>
        </p:txBody>
      </p:sp>
    </p:spTree>
    <p:extLst>
      <p:ext uri="{BB962C8B-B14F-4D97-AF65-F5344CB8AC3E}">
        <p14:creationId xmlns:p14="http://schemas.microsoft.com/office/powerpoint/2010/main" val="2657745981"/>
      </p:ext>
    </p:extLst>
  </p:cSld>
  <p:clrMapOvr>
    <a:masterClrMapping/>
  </p:clrMapOvr>
  <mc:AlternateContent xmlns:mc="http://schemas.openxmlformats.org/markup-compatibility/2006">
    <mc:Choice xmlns:p14="http://schemas.microsoft.com/office/powerpoint/2010/main" Requires="p14">
      <p:transition spd="med" p14:dur="700">
        <p:fade/>
      </p:transition>
    </mc:Choice>
    <mc:Fallback>
      <p:transition spd="med">
        <p:fade/>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4"/>
          <p:cNvSpPr txBox="1">
            <a:spLocks noChangeArrowheads="1"/>
          </p:cNvSpPr>
          <p:nvPr/>
        </p:nvSpPr>
        <p:spPr>
          <a:xfrm>
            <a:off x="468313" y="260350"/>
            <a:ext cx="8229600" cy="1143000"/>
          </a:xfrm>
          <a:prstGeom prst="rect">
            <a:avLst/>
          </a:prstGeom>
          <a:solidFill>
            <a:srgbClr val="00CCFF"/>
          </a:solidFill>
        </p:spPr>
        <p:txBody>
          <a:bodyPr/>
          <a:lstStyle>
            <a:lvl1pPr algn="ctr" defTabSz="914400" rtl="0" eaLnBrk="1" latinLnBrk="0" hangingPunct="1">
              <a:spcBef>
                <a:spcPct val="0"/>
              </a:spcBef>
              <a:buNone/>
              <a:defRPr sz="4400" kern="1200">
                <a:solidFill>
                  <a:schemeClr val="tx1"/>
                </a:solidFill>
                <a:latin typeface="+mj-lt"/>
                <a:ea typeface="+mj-ea"/>
                <a:cs typeface="+mj-cs"/>
              </a:defRPr>
            </a:lvl1pPr>
          </a:lstStyle>
          <a:p>
            <a:r>
              <a:rPr lang="en-GB" altLang="en-US"/>
              <a:t>A Partnership Approach</a:t>
            </a:r>
          </a:p>
        </p:txBody>
      </p:sp>
      <p:sp>
        <p:nvSpPr>
          <p:cNvPr id="4" name="Content Placeholder 2"/>
          <p:cNvSpPr txBox="1">
            <a:spLocks/>
          </p:cNvSpPr>
          <p:nvPr/>
        </p:nvSpPr>
        <p:spPr>
          <a:xfrm>
            <a:off x="457200" y="1543050"/>
            <a:ext cx="8229600" cy="4525963"/>
          </a:xfrm>
          <a:prstGeom prst="rect">
            <a:avLst/>
          </a:prstGeom>
        </p:spPr>
        <p:txBody>
          <a:bodyPr/>
          <a:lst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a:lstStyle>
          <a:p>
            <a:pPr marL="0" indent="0">
              <a:buFontTx/>
              <a:buNone/>
            </a:pPr>
            <a:r>
              <a:rPr lang="en-GB" altLang="en-US" sz="1400"/>
              <a:t>At St. Edward’s, we will involve your child in decisions about their learning, wherever appropriate. Here are the different ways that we can consult with children and listen to their views.</a:t>
            </a:r>
          </a:p>
        </p:txBody>
      </p:sp>
      <p:pic>
        <p:nvPicPr>
          <p:cNvPr id="6" name="Picture 4"/>
          <p:cNvPicPr>
            <a:picLocks noChangeAspect="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3602038" y="3216275"/>
            <a:ext cx="1939925" cy="12922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7" name="Oval Callout 6"/>
          <p:cNvSpPr/>
          <p:nvPr/>
        </p:nvSpPr>
        <p:spPr bwMode="auto">
          <a:xfrm>
            <a:off x="5541963" y="2636838"/>
            <a:ext cx="3467100" cy="792162"/>
          </a:xfrm>
          <a:prstGeom prst="wedgeEllipseCallout">
            <a:avLst>
              <a:gd name="adj1" fmla="val -60242"/>
              <a:gd name="adj2" fmla="val 81190"/>
            </a:avLst>
          </a:prstGeom>
          <a:ln/>
        </p:spPr>
        <p:style>
          <a:lnRef idx="2">
            <a:schemeClr val="dk1"/>
          </a:lnRef>
          <a:fillRef idx="1">
            <a:schemeClr val="lt1"/>
          </a:fillRef>
          <a:effectRef idx="0">
            <a:schemeClr val="dk1"/>
          </a:effectRef>
          <a:fontRef idx="minor">
            <a:schemeClr val="dk1"/>
          </a:fontRef>
        </p:style>
        <p:txBody>
          <a:bodyPr lIns="91440" tIns="45720" rIns="91440" bIns="45720" anchor="ctr"/>
          <a:lstStyle/>
          <a:p>
            <a:pPr algn="ctr">
              <a:defRPr/>
            </a:pPr>
            <a:r>
              <a:rPr lang="en-GB" sz="1100" dirty="0">
                <a:ea typeface="+mn-lt"/>
                <a:cs typeface="+mn-lt"/>
              </a:rPr>
              <a:t>Pupil Passport Consultation/Review – pupils can attend this meeting along with parents/carers, school staff and professionals</a:t>
            </a:r>
            <a:endParaRPr lang="en-US" dirty="0">
              <a:ea typeface="+mn-lt"/>
              <a:cs typeface="+mn-lt"/>
            </a:endParaRPr>
          </a:p>
        </p:txBody>
      </p:sp>
      <p:sp>
        <p:nvSpPr>
          <p:cNvPr id="9" name="Oval Callout 8"/>
          <p:cNvSpPr/>
          <p:nvPr/>
        </p:nvSpPr>
        <p:spPr bwMode="auto">
          <a:xfrm>
            <a:off x="3924300" y="2011363"/>
            <a:ext cx="2341563" cy="792162"/>
          </a:xfrm>
          <a:prstGeom prst="wedgeEllipseCallout">
            <a:avLst>
              <a:gd name="adj1" fmla="val -23064"/>
              <a:gd name="adj2" fmla="val 128466"/>
            </a:avLst>
          </a:prstGeom>
          <a:ln/>
        </p:spPr>
        <p:style>
          <a:lnRef idx="2">
            <a:schemeClr val="dk1"/>
          </a:lnRef>
          <a:fillRef idx="1">
            <a:schemeClr val="lt1"/>
          </a:fillRef>
          <a:effectRef idx="0">
            <a:schemeClr val="dk1"/>
          </a:effectRef>
          <a:fontRef idx="minor">
            <a:schemeClr val="dk1"/>
          </a:fontRef>
        </p:style>
        <p:txBody>
          <a:bodyPr anchor="ctr"/>
          <a:lstStyle>
            <a:lvl1pPr>
              <a:defRPr sz="4000">
                <a:solidFill>
                  <a:schemeClr val="tx2"/>
                </a:solidFill>
                <a:latin typeface="Arial" charset="0"/>
                <a:cs typeface="Arial" charset="0"/>
              </a:defRPr>
            </a:lvl1pPr>
            <a:lvl2pPr marL="742950" indent="-285750">
              <a:defRPr sz="4000">
                <a:solidFill>
                  <a:schemeClr val="tx2"/>
                </a:solidFill>
                <a:latin typeface="Arial" charset="0"/>
                <a:cs typeface="Arial" charset="0"/>
              </a:defRPr>
            </a:lvl2pPr>
            <a:lvl3pPr marL="1143000" indent="-228600">
              <a:defRPr sz="4000">
                <a:solidFill>
                  <a:schemeClr val="tx2"/>
                </a:solidFill>
                <a:latin typeface="Arial" charset="0"/>
                <a:cs typeface="Arial" charset="0"/>
              </a:defRPr>
            </a:lvl3pPr>
            <a:lvl4pPr marL="1600200" indent="-228600">
              <a:defRPr sz="4000">
                <a:solidFill>
                  <a:schemeClr val="tx2"/>
                </a:solidFill>
                <a:latin typeface="Arial" charset="0"/>
                <a:cs typeface="Arial" charset="0"/>
              </a:defRPr>
            </a:lvl4pPr>
            <a:lvl5pPr marL="2057400" indent="-228600">
              <a:defRPr sz="4000">
                <a:solidFill>
                  <a:schemeClr val="tx2"/>
                </a:solidFill>
                <a:latin typeface="Arial" charset="0"/>
                <a:cs typeface="Arial" charset="0"/>
              </a:defRPr>
            </a:lvl5pPr>
            <a:lvl6pPr marL="2514600" indent="-228600" eaLnBrk="0" fontAlgn="base" hangingPunct="0">
              <a:spcBef>
                <a:spcPct val="0"/>
              </a:spcBef>
              <a:spcAft>
                <a:spcPct val="0"/>
              </a:spcAft>
              <a:defRPr sz="4000">
                <a:solidFill>
                  <a:schemeClr val="tx2"/>
                </a:solidFill>
                <a:latin typeface="Arial" charset="0"/>
                <a:cs typeface="Arial" charset="0"/>
              </a:defRPr>
            </a:lvl6pPr>
            <a:lvl7pPr marL="2971800" indent="-228600" eaLnBrk="0" fontAlgn="base" hangingPunct="0">
              <a:spcBef>
                <a:spcPct val="0"/>
              </a:spcBef>
              <a:spcAft>
                <a:spcPct val="0"/>
              </a:spcAft>
              <a:defRPr sz="4000">
                <a:solidFill>
                  <a:schemeClr val="tx2"/>
                </a:solidFill>
                <a:latin typeface="Arial" charset="0"/>
                <a:cs typeface="Arial" charset="0"/>
              </a:defRPr>
            </a:lvl7pPr>
            <a:lvl8pPr marL="3429000" indent="-228600" eaLnBrk="0" fontAlgn="base" hangingPunct="0">
              <a:spcBef>
                <a:spcPct val="0"/>
              </a:spcBef>
              <a:spcAft>
                <a:spcPct val="0"/>
              </a:spcAft>
              <a:defRPr sz="4000">
                <a:solidFill>
                  <a:schemeClr val="tx2"/>
                </a:solidFill>
                <a:latin typeface="Arial" charset="0"/>
                <a:cs typeface="Arial" charset="0"/>
              </a:defRPr>
            </a:lvl8pPr>
            <a:lvl9pPr marL="3886200" indent="-228600" eaLnBrk="0" fontAlgn="base" hangingPunct="0">
              <a:spcBef>
                <a:spcPct val="0"/>
              </a:spcBef>
              <a:spcAft>
                <a:spcPct val="0"/>
              </a:spcAft>
              <a:defRPr sz="4000">
                <a:solidFill>
                  <a:schemeClr val="tx2"/>
                </a:solidFill>
                <a:latin typeface="Arial" charset="0"/>
                <a:cs typeface="Arial" charset="0"/>
              </a:defRPr>
            </a:lvl9pPr>
          </a:lstStyle>
          <a:p>
            <a:pPr algn="ctr" eaLnBrk="1" hangingPunct="1">
              <a:defRPr/>
            </a:pPr>
            <a:r>
              <a:rPr lang="en-GB" altLang="en-US" sz="1100">
                <a:latin typeface="Calibri" pitchFamily="34" charset="0"/>
              </a:rPr>
              <a:t>Pupil Conversations</a:t>
            </a:r>
          </a:p>
        </p:txBody>
      </p:sp>
      <p:sp>
        <p:nvSpPr>
          <p:cNvPr id="10" name="Oval Callout 9"/>
          <p:cNvSpPr/>
          <p:nvPr/>
        </p:nvSpPr>
        <p:spPr bwMode="auto">
          <a:xfrm>
            <a:off x="684213" y="2324100"/>
            <a:ext cx="3349625" cy="792163"/>
          </a:xfrm>
          <a:prstGeom prst="wedgeEllipseCallout">
            <a:avLst>
              <a:gd name="adj1" fmla="val 39241"/>
              <a:gd name="adj2" fmla="val 109775"/>
            </a:avLst>
          </a:prstGeom>
          <a:ln/>
        </p:spPr>
        <p:style>
          <a:lnRef idx="2">
            <a:schemeClr val="dk1"/>
          </a:lnRef>
          <a:fillRef idx="1">
            <a:schemeClr val="lt1"/>
          </a:fillRef>
          <a:effectRef idx="0">
            <a:schemeClr val="dk1"/>
          </a:effectRef>
          <a:fontRef idx="minor">
            <a:schemeClr val="dk1"/>
          </a:fontRef>
        </p:style>
        <p:txBody>
          <a:bodyPr lIns="91440" tIns="45720" rIns="91440" bIns="45720" anchor="ctr"/>
          <a:lstStyle/>
          <a:p>
            <a:pPr algn="ctr">
              <a:defRPr/>
            </a:pPr>
            <a:r>
              <a:rPr lang="en-GB" sz="1100" dirty="0">
                <a:solidFill>
                  <a:schemeClr val="tx2"/>
                </a:solidFill>
                <a:latin typeface="Calibri"/>
                <a:ea typeface="Calibri"/>
                <a:cs typeface="Calibri"/>
              </a:rPr>
              <a:t>Open Door Policy – Children can talk to SENDCo, as well as class teacher</a:t>
            </a:r>
          </a:p>
        </p:txBody>
      </p:sp>
      <p:sp>
        <p:nvSpPr>
          <p:cNvPr id="11" name="Oval Callout 10"/>
          <p:cNvSpPr/>
          <p:nvPr/>
        </p:nvSpPr>
        <p:spPr bwMode="auto">
          <a:xfrm>
            <a:off x="755650" y="3644900"/>
            <a:ext cx="2636838" cy="792163"/>
          </a:xfrm>
          <a:prstGeom prst="wedgeEllipseCallout">
            <a:avLst>
              <a:gd name="adj1" fmla="val 72855"/>
              <a:gd name="adj2" fmla="val -4567"/>
            </a:avLst>
          </a:prstGeom>
          <a:ln/>
        </p:spPr>
        <p:style>
          <a:lnRef idx="2">
            <a:schemeClr val="dk1"/>
          </a:lnRef>
          <a:fillRef idx="1">
            <a:schemeClr val="lt1"/>
          </a:fillRef>
          <a:effectRef idx="0">
            <a:schemeClr val="dk1"/>
          </a:effectRef>
          <a:fontRef idx="minor">
            <a:schemeClr val="dk1"/>
          </a:fontRef>
        </p:style>
        <p:txBody>
          <a:bodyPr lIns="91440" tIns="45720" rIns="91440" bIns="45720" anchor="ctr"/>
          <a:lstStyle/>
          <a:p>
            <a:pPr algn="ctr">
              <a:defRPr/>
            </a:pPr>
            <a:r>
              <a:rPr lang="en-GB" sz="1100" dirty="0">
                <a:solidFill>
                  <a:schemeClr val="tx2"/>
                </a:solidFill>
                <a:latin typeface="Calibri"/>
                <a:cs typeface="Calibri"/>
              </a:rPr>
              <a:t>Pupil Passport pupil voice</a:t>
            </a:r>
            <a:endParaRPr lang="en-GB" sz="1100" dirty="0">
              <a:solidFill>
                <a:schemeClr val="tx2"/>
              </a:solidFill>
              <a:latin typeface="Calibri" panose="020F0502020204030204" pitchFamily="34" charset="0"/>
            </a:endParaRPr>
          </a:p>
        </p:txBody>
      </p:sp>
      <p:sp>
        <p:nvSpPr>
          <p:cNvPr id="12" name="Oval Callout 11"/>
          <p:cNvSpPr/>
          <p:nvPr/>
        </p:nvSpPr>
        <p:spPr bwMode="auto">
          <a:xfrm>
            <a:off x="2843213" y="4724400"/>
            <a:ext cx="2343150" cy="792163"/>
          </a:xfrm>
          <a:prstGeom prst="wedgeEllipseCallout">
            <a:avLst>
              <a:gd name="adj1" fmla="val 24152"/>
              <a:gd name="adj2" fmla="val -111213"/>
            </a:avLst>
          </a:prstGeom>
          <a:ln/>
        </p:spPr>
        <p:style>
          <a:lnRef idx="2">
            <a:schemeClr val="dk1"/>
          </a:lnRef>
          <a:fillRef idx="1">
            <a:schemeClr val="lt1"/>
          </a:fillRef>
          <a:effectRef idx="0">
            <a:schemeClr val="dk1"/>
          </a:effectRef>
          <a:fontRef idx="minor">
            <a:schemeClr val="dk1"/>
          </a:fontRef>
        </p:style>
        <p:txBody>
          <a:bodyPr anchor="ctr"/>
          <a:lstStyle/>
          <a:p>
            <a:pPr algn="ctr" eaLnBrk="1" hangingPunct="1">
              <a:defRPr/>
            </a:pPr>
            <a:r>
              <a:rPr lang="en-GB" sz="1100" dirty="0">
                <a:solidFill>
                  <a:schemeClr val="tx2"/>
                </a:solidFill>
                <a:latin typeface="Calibri" panose="020F0502020204030204" pitchFamily="34" charset="0"/>
              </a:rPr>
              <a:t>Teacher marking and feedback</a:t>
            </a:r>
          </a:p>
        </p:txBody>
      </p:sp>
      <p:sp>
        <p:nvSpPr>
          <p:cNvPr id="13" name="Oval Callout 12"/>
          <p:cNvSpPr/>
          <p:nvPr/>
        </p:nvSpPr>
        <p:spPr bwMode="auto">
          <a:xfrm>
            <a:off x="5959475" y="4797425"/>
            <a:ext cx="2343150" cy="792163"/>
          </a:xfrm>
          <a:prstGeom prst="wedgeEllipseCallout">
            <a:avLst>
              <a:gd name="adj1" fmla="val -77716"/>
              <a:gd name="adj2" fmla="val -101318"/>
            </a:avLst>
          </a:prstGeom>
          <a:ln/>
        </p:spPr>
        <p:style>
          <a:lnRef idx="2">
            <a:schemeClr val="dk1"/>
          </a:lnRef>
          <a:fillRef idx="1">
            <a:schemeClr val="lt1"/>
          </a:fillRef>
          <a:effectRef idx="0">
            <a:schemeClr val="dk1"/>
          </a:effectRef>
          <a:fontRef idx="minor">
            <a:schemeClr val="dk1"/>
          </a:fontRef>
        </p:style>
        <p:txBody>
          <a:bodyPr anchor="ctr"/>
          <a:lstStyle/>
          <a:p>
            <a:pPr algn="ctr" eaLnBrk="1" hangingPunct="1">
              <a:defRPr/>
            </a:pPr>
            <a:r>
              <a:rPr lang="en-GB" sz="1100" dirty="0">
                <a:solidFill>
                  <a:schemeClr val="tx2"/>
                </a:solidFill>
                <a:latin typeface="Calibri" panose="020F0502020204030204" pitchFamily="34" charset="0"/>
              </a:rPr>
              <a:t>School Council Meetings</a:t>
            </a:r>
          </a:p>
        </p:txBody>
      </p:sp>
    </p:spTree>
    <p:extLst>
      <p:ext uri="{BB962C8B-B14F-4D97-AF65-F5344CB8AC3E}">
        <p14:creationId xmlns:p14="http://schemas.microsoft.com/office/powerpoint/2010/main" val="190758255"/>
      </p:ext>
    </p:extLst>
  </p:cSld>
  <p:clrMapOvr>
    <a:masterClrMapping/>
  </p:clrMapOvr>
  <mc:AlternateContent xmlns:mc="http://schemas.openxmlformats.org/markup-compatibility/2006">
    <mc:Choice xmlns:p14="http://schemas.microsoft.com/office/powerpoint/2010/main" Requires="p14">
      <p:transition spd="med" p14:dur="700">
        <p:fade/>
      </p:transition>
    </mc:Choice>
    <mc:Fallback>
      <p:transition spd="med">
        <p:fade/>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4"/>
          <p:cNvSpPr txBox="1">
            <a:spLocks noChangeArrowheads="1"/>
          </p:cNvSpPr>
          <p:nvPr/>
        </p:nvSpPr>
        <p:spPr>
          <a:xfrm>
            <a:off x="468313" y="260350"/>
            <a:ext cx="8229600" cy="1143000"/>
          </a:xfrm>
          <a:prstGeom prst="rect">
            <a:avLst/>
          </a:prstGeom>
          <a:solidFill>
            <a:srgbClr val="00CCFF"/>
          </a:solidFill>
        </p:spPr>
        <p:txBody>
          <a:bodyPr/>
          <a:lstStyle>
            <a:lvl1pPr algn="ctr" defTabSz="914400" rtl="0" eaLnBrk="1" latinLnBrk="0" hangingPunct="1">
              <a:spcBef>
                <a:spcPct val="0"/>
              </a:spcBef>
              <a:buNone/>
              <a:defRPr sz="4400" kern="1200">
                <a:solidFill>
                  <a:schemeClr val="tx1"/>
                </a:solidFill>
                <a:latin typeface="+mj-lt"/>
                <a:ea typeface="+mj-ea"/>
                <a:cs typeface="+mj-cs"/>
              </a:defRPr>
            </a:lvl1pPr>
          </a:lstStyle>
          <a:p>
            <a:r>
              <a:rPr lang="en-GB" altLang="en-US" dirty="0"/>
              <a:t>A Partnership Approach</a:t>
            </a:r>
          </a:p>
        </p:txBody>
      </p:sp>
      <p:sp>
        <p:nvSpPr>
          <p:cNvPr id="4" name="Content Placeholder 2"/>
          <p:cNvSpPr txBox="1">
            <a:spLocks/>
          </p:cNvSpPr>
          <p:nvPr/>
        </p:nvSpPr>
        <p:spPr>
          <a:xfrm>
            <a:off x="107504" y="1512888"/>
            <a:ext cx="8928992" cy="5228480"/>
          </a:xfrm>
          <a:prstGeom prst="rect">
            <a:avLst/>
          </a:prstGeom>
        </p:spPr>
        <p:txBody>
          <a:bodyPr/>
          <a:lst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a:lstStyle>
          <a:p>
            <a:pPr marL="0" indent="0">
              <a:buFontTx/>
              <a:buNone/>
            </a:pPr>
            <a:r>
              <a:rPr lang="en-GB" altLang="en-US" sz="1800" dirty="0"/>
              <a:t>We are always happy to provide you with the contact details of agencies and services that may be able to offer assistance and support for you and your child.</a:t>
            </a:r>
          </a:p>
          <a:p>
            <a:pPr marL="0" indent="0">
              <a:buFontTx/>
              <a:buNone/>
            </a:pPr>
            <a:r>
              <a:rPr lang="en-GB" altLang="en-US" sz="1800" b="1" u="sng" dirty="0"/>
              <a:t>LOCAL AUTHORITY</a:t>
            </a:r>
            <a:r>
              <a:rPr lang="en-GB" altLang="en-US" sz="1800" dirty="0"/>
              <a:t>                                                                    	</a:t>
            </a:r>
            <a:r>
              <a:rPr lang="en-GB" altLang="en-US" sz="1800" b="1" u="sng" dirty="0"/>
              <a:t>OTHER SUPPORT SERVICES</a:t>
            </a:r>
          </a:p>
          <a:p>
            <a:pPr marL="0" indent="0">
              <a:buFontTx/>
              <a:buNone/>
            </a:pPr>
            <a:endParaRPr lang="en-GB" altLang="en-US" sz="1400" b="1" u="sng" dirty="0"/>
          </a:p>
          <a:p>
            <a:pPr marL="0" indent="0">
              <a:buFontTx/>
              <a:buNone/>
            </a:pPr>
            <a:endParaRPr lang="en-GB" altLang="en-US" sz="1400" b="1" u="sng" dirty="0"/>
          </a:p>
          <a:p>
            <a:pPr marL="0" indent="0">
              <a:buFontTx/>
              <a:buNone/>
            </a:pPr>
            <a:endParaRPr lang="en-GB" altLang="en-US" sz="1400" b="1" u="sng" dirty="0"/>
          </a:p>
          <a:p>
            <a:pPr marL="0" indent="0">
              <a:buFontTx/>
              <a:buNone/>
            </a:pPr>
            <a:endParaRPr lang="en-GB" altLang="en-US" sz="1400" b="1" u="sng" dirty="0"/>
          </a:p>
          <a:p>
            <a:pPr marL="0" indent="0">
              <a:buFontTx/>
              <a:buNone/>
            </a:pPr>
            <a:endParaRPr lang="en-GB" altLang="en-US" sz="1400" b="1" u="sng" dirty="0"/>
          </a:p>
          <a:p>
            <a:pPr marL="0" indent="0">
              <a:buFontTx/>
              <a:buNone/>
            </a:pPr>
            <a:endParaRPr lang="en-GB" altLang="en-US" sz="1400" b="1" u="sng" dirty="0"/>
          </a:p>
          <a:p>
            <a:pPr marL="0" indent="0">
              <a:buFontTx/>
              <a:buNone/>
            </a:pPr>
            <a:endParaRPr lang="en-GB" altLang="en-US" sz="1400" b="1" u="sng" dirty="0"/>
          </a:p>
          <a:p>
            <a:pPr marL="0" indent="0">
              <a:buFontTx/>
              <a:buNone/>
            </a:pPr>
            <a:r>
              <a:rPr lang="en-GB" altLang="en-US" sz="1800" b="1" u="sng" dirty="0"/>
              <a:t>HEALTH SERVICES </a:t>
            </a:r>
          </a:p>
        </p:txBody>
      </p:sp>
      <p:graphicFrame>
        <p:nvGraphicFramePr>
          <p:cNvPr id="6" name="Table 5"/>
          <p:cNvGraphicFramePr>
            <a:graphicFrameLocks noGrp="1"/>
          </p:cNvGraphicFramePr>
          <p:nvPr>
            <p:extLst>
              <p:ext uri="{D42A27DB-BD31-4B8C-83A1-F6EECF244321}">
                <p14:modId xmlns:p14="http://schemas.microsoft.com/office/powerpoint/2010/main" val="2860388498"/>
              </p:ext>
            </p:extLst>
          </p:nvPr>
        </p:nvGraphicFramePr>
        <p:xfrm>
          <a:off x="195384" y="2491153"/>
          <a:ext cx="5445392" cy="2027730"/>
        </p:xfrm>
        <a:graphic>
          <a:graphicData uri="http://schemas.openxmlformats.org/drawingml/2006/table">
            <a:tbl>
              <a:tblPr firstRow="1" bandRow="1">
                <a:tableStyleId>{5C22544A-7EE6-4342-B048-85BDC9FD1C3A}</a:tableStyleId>
              </a:tblPr>
              <a:tblGrid>
                <a:gridCol w="2722696">
                  <a:extLst>
                    <a:ext uri="{9D8B030D-6E8A-4147-A177-3AD203B41FA5}">
                      <a16:colId xmlns:a16="http://schemas.microsoft.com/office/drawing/2014/main" val="20000"/>
                    </a:ext>
                  </a:extLst>
                </a:gridCol>
                <a:gridCol w="2722696">
                  <a:extLst>
                    <a:ext uri="{9D8B030D-6E8A-4147-A177-3AD203B41FA5}">
                      <a16:colId xmlns:a16="http://schemas.microsoft.com/office/drawing/2014/main" val="20001"/>
                    </a:ext>
                  </a:extLst>
                </a:gridCol>
              </a:tblGrid>
              <a:tr h="274423">
                <a:tc>
                  <a:txBody>
                    <a:bodyPr/>
                    <a:lstStyle/>
                    <a:p>
                      <a:pPr algn="ctr"/>
                      <a:r>
                        <a:rPr lang="en-GB" sz="1200" dirty="0"/>
                        <a:t>Name</a:t>
                      </a:r>
                      <a:r>
                        <a:rPr lang="en-GB" sz="1200" baseline="0" dirty="0"/>
                        <a:t> of Agency/Service</a:t>
                      </a:r>
                      <a:endParaRPr lang="en-GB" sz="1200" dirty="0"/>
                    </a:p>
                  </a:txBody>
                  <a:tcPr marL="91427" marR="91427" marT="45737" marB="45737">
                    <a:solidFill>
                      <a:srgbClr val="00B0F0"/>
                    </a:solidFill>
                  </a:tcPr>
                </a:tc>
                <a:tc>
                  <a:txBody>
                    <a:bodyPr/>
                    <a:lstStyle/>
                    <a:p>
                      <a:pPr algn="ctr"/>
                      <a:r>
                        <a:rPr lang="en-GB" sz="1200" dirty="0"/>
                        <a:t>Contact</a:t>
                      </a:r>
                    </a:p>
                  </a:txBody>
                  <a:tcPr marL="91427" marR="91427" marT="45737" marB="45737">
                    <a:solidFill>
                      <a:srgbClr val="00B0F0"/>
                    </a:solidFill>
                  </a:tcPr>
                </a:tc>
                <a:extLst>
                  <a:ext uri="{0D108BD9-81ED-4DB2-BD59-A6C34878D82A}">
                    <a16:rowId xmlns:a16="http://schemas.microsoft.com/office/drawing/2014/main" val="10000"/>
                  </a:ext>
                </a:extLst>
              </a:tr>
              <a:tr h="301858">
                <a:tc>
                  <a:txBody>
                    <a:bodyPr/>
                    <a:lstStyle/>
                    <a:p>
                      <a:pPr>
                        <a:lnSpc>
                          <a:spcPct val="107000"/>
                        </a:lnSpc>
                        <a:spcAft>
                          <a:spcPts val="0"/>
                        </a:spcAft>
                      </a:pPr>
                      <a:r>
                        <a:rPr lang="en-GB" sz="1200" dirty="0">
                          <a:effectLst/>
                          <a:latin typeface="Calibri" panose="020F0502020204030204" pitchFamily="34" charset="0"/>
                          <a:ea typeface="Calibri" panose="020F0502020204030204" pitchFamily="34" charset="0"/>
                          <a:cs typeface="Times New Roman" panose="02020603050405020304" pitchFamily="18" charset="0"/>
                        </a:rPr>
                        <a:t>Communication and Autism Team</a:t>
                      </a:r>
                    </a:p>
                  </a:txBody>
                  <a:tcPr marL="68570" marR="68570" marT="0" marB="0"/>
                </a:tc>
                <a:tc>
                  <a:txBody>
                    <a:bodyPr/>
                    <a:lstStyle/>
                    <a:p>
                      <a:pPr lvl="0">
                        <a:lnSpc>
                          <a:spcPct val="107000"/>
                        </a:lnSpc>
                        <a:spcAft>
                          <a:spcPts val="0"/>
                        </a:spcAft>
                        <a:buNone/>
                      </a:pPr>
                      <a:r>
                        <a:rPr lang="en-GB" sz="1200" b="0" i="0" u="none" strike="noStrike" noProof="0" dirty="0">
                          <a:solidFill>
                            <a:srgbClr val="000000"/>
                          </a:solidFill>
                          <a:effectLst/>
                          <a:latin typeface="Calibri"/>
                        </a:rPr>
                        <a:t>CATParentEnquiries@birmingham.gov.uk</a:t>
                      </a:r>
                      <a:endParaRPr lang="en-GB" sz="1200" dirty="0">
                        <a:effectLst/>
                        <a:latin typeface="Calibri" panose="020F0502020204030204" pitchFamily="34" charset="0"/>
                        <a:ea typeface="Calibri" panose="020F0502020204030204" pitchFamily="34" charset="0"/>
                        <a:cs typeface="Times New Roman" panose="02020603050405020304" pitchFamily="18" charset="0"/>
                      </a:endParaRPr>
                    </a:p>
                  </a:txBody>
                  <a:tcPr marL="68570" marR="68570" marT="0" marB="0"/>
                </a:tc>
                <a:extLst>
                  <a:ext uri="{0D108BD9-81ED-4DB2-BD59-A6C34878D82A}">
                    <a16:rowId xmlns:a16="http://schemas.microsoft.com/office/drawing/2014/main" val="10001"/>
                  </a:ext>
                </a:extLst>
              </a:tr>
              <a:tr h="273733">
                <a:tc>
                  <a:txBody>
                    <a:bodyPr/>
                    <a:lstStyle/>
                    <a:p>
                      <a:pPr>
                        <a:lnSpc>
                          <a:spcPct val="107000"/>
                        </a:lnSpc>
                        <a:spcAft>
                          <a:spcPts val="0"/>
                        </a:spcAft>
                      </a:pPr>
                      <a:r>
                        <a:rPr lang="en-GB" sz="1200" dirty="0">
                          <a:effectLst/>
                          <a:latin typeface="Calibri" panose="020F0502020204030204" pitchFamily="34" charset="0"/>
                          <a:ea typeface="Calibri" panose="020F0502020204030204" pitchFamily="34" charset="0"/>
                          <a:cs typeface="Times New Roman" panose="02020603050405020304" pitchFamily="18" charset="0"/>
                        </a:rPr>
                        <a:t>Physical</a:t>
                      </a:r>
                      <a:r>
                        <a:rPr lang="en-GB" sz="1200" baseline="0" dirty="0">
                          <a:effectLst/>
                          <a:latin typeface="Calibri" panose="020F0502020204030204" pitchFamily="34" charset="0"/>
                          <a:ea typeface="Calibri" panose="020F0502020204030204" pitchFamily="34" charset="0"/>
                          <a:cs typeface="Times New Roman" panose="02020603050405020304" pitchFamily="18" charset="0"/>
                        </a:rPr>
                        <a:t> Difficulties Support Service</a:t>
                      </a:r>
                      <a:endParaRPr lang="en-GB" sz="1200" dirty="0">
                        <a:effectLst/>
                        <a:latin typeface="Calibri" panose="020F0502020204030204" pitchFamily="34" charset="0"/>
                        <a:ea typeface="Calibri" panose="020F0502020204030204" pitchFamily="34" charset="0"/>
                        <a:cs typeface="Times New Roman" panose="02020603050405020304" pitchFamily="18" charset="0"/>
                      </a:endParaRPr>
                    </a:p>
                  </a:txBody>
                  <a:tcPr marL="68570" marR="68570" marT="0" marB="0"/>
                </a:tc>
                <a:tc>
                  <a:txBody>
                    <a:bodyPr/>
                    <a:lstStyle/>
                    <a:p>
                      <a:pPr lvl="0">
                        <a:lnSpc>
                          <a:spcPct val="107000"/>
                        </a:lnSpc>
                        <a:spcAft>
                          <a:spcPts val="0"/>
                        </a:spcAft>
                        <a:buNone/>
                      </a:pPr>
                      <a:r>
                        <a:rPr lang="en-GB" sz="1200" b="0" i="0" u="none" strike="noStrike" noProof="0" dirty="0">
                          <a:solidFill>
                            <a:srgbClr val="000000"/>
                          </a:solidFill>
                          <a:effectLst/>
                          <a:latin typeface="Calibri"/>
                        </a:rPr>
                        <a:t>PDSSparentenquiry@birmingham.gov.uk</a:t>
                      </a:r>
                      <a:endParaRPr lang="en-US" dirty="0"/>
                    </a:p>
                  </a:txBody>
                  <a:tcPr marL="68570" marR="68570" marT="0" marB="0"/>
                </a:tc>
                <a:extLst>
                  <a:ext uri="{0D108BD9-81ED-4DB2-BD59-A6C34878D82A}">
                    <a16:rowId xmlns:a16="http://schemas.microsoft.com/office/drawing/2014/main" val="10002"/>
                  </a:ext>
                </a:extLst>
              </a:tr>
              <a:tr h="446130">
                <a:tc>
                  <a:txBody>
                    <a:bodyPr/>
                    <a:lstStyle/>
                    <a:p>
                      <a:pPr>
                        <a:lnSpc>
                          <a:spcPct val="107000"/>
                        </a:lnSpc>
                        <a:spcAft>
                          <a:spcPts val="0"/>
                        </a:spcAft>
                      </a:pPr>
                      <a:r>
                        <a:rPr lang="en-GB" sz="1200" dirty="0">
                          <a:effectLst/>
                          <a:latin typeface="Calibri" panose="020F0502020204030204" pitchFamily="34" charset="0"/>
                          <a:ea typeface="Calibri" panose="020F0502020204030204" pitchFamily="34" charset="0"/>
                          <a:cs typeface="Times New Roman" panose="02020603050405020304" pitchFamily="18" charset="0"/>
                        </a:rPr>
                        <a:t>Sensory</a:t>
                      </a:r>
                      <a:r>
                        <a:rPr lang="en-GB" sz="1200" baseline="0" dirty="0">
                          <a:effectLst/>
                          <a:latin typeface="Calibri" panose="020F0502020204030204" pitchFamily="34" charset="0"/>
                          <a:ea typeface="Calibri" panose="020F0502020204030204" pitchFamily="34" charset="0"/>
                          <a:cs typeface="Times New Roman" panose="02020603050405020304" pitchFamily="18" charset="0"/>
                        </a:rPr>
                        <a:t> Support Service</a:t>
                      </a:r>
                      <a:endParaRPr lang="en-GB" sz="12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0"/>
                        </a:spcAft>
                      </a:pPr>
                      <a:r>
                        <a:rPr lang="en-GB" sz="1200" dirty="0">
                          <a:effectLst/>
                          <a:latin typeface="Calibri" panose="020F0502020204030204" pitchFamily="34" charset="0"/>
                          <a:ea typeface="Calibri" panose="020F0502020204030204" pitchFamily="34" charset="0"/>
                          <a:cs typeface="Times New Roman" panose="02020603050405020304" pitchFamily="18" charset="0"/>
                        </a:rPr>
                        <a:t> </a:t>
                      </a:r>
                    </a:p>
                  </a:txBody>
                  <a:tcPr marL="68570" marR="68570" marT="0" marB="0"/>
                </a:tc>
                <a:tc>
                  <a:txBody>
                    <a:bodyPr/>
                    <a:lstStyle/>
                    <a:p>
                      <a:pPr>
                        <a:lnSpc>
                          <a:spcPct val="107000"/>
                        </a:lnSpc>
                        <a:spcAft>
                          <a:spcPts val="0"/>
                        </a:spcAft>
                      </a:pPr>
                      <a:r>
                        <a:rPr lang="en-GB" sz="1200" dirty="0">
                          <a:effectLst/>
                          <a:latin typeface="Calibri"/>
                          <a:ea typeface="Calibri" panose="020F0502020204030204" pitchFamily="34" charset="0"/>
                          <a:cs typeface="Times New Roman"/>
                        </a:rPr>
                        <a:t>0121 303 1793</a:t>
                      </a:r>
                    </a:p>
                  </a:txBody>
                  <a:tcPr marL="68570" marR="68570" marT="0" marB="0"/>
                </a:tc>
                <a:extLst>
                  <a:ext uri="{0D108BD9-81ED-4DB2-BD59-A6C34878D82A}">
                    <a16:rowId xmlns:a16="http://schemas.microsoft.com/office/drawing/2014/main" val="10003"/>
                  </a:ext>
                </a:extLst>
              </a:tr>
              <a:tr h="273733">
                <a:tc>
                  <a:txBody>
                    <a:bodyPr/>
                    <a:lstStyle/>
                    <a:p>
                      <a:pPr lvl="0">
                        <a:buNone/>
                      </a:pPr>
                      <a:r>
                        <a:rPr lang="en-GB" sz="1200" b="0" i="0" u="none" strike="noStrike" noProof="0" dirty="0">
                          <a:solidFill>
                            <a:schemeClr val="tx1"/>
                          </a:solidFill>
                          <a:latin typeface="Calibri"/>
                        </a:rPr>
                        <a:t>Language, Learning and Strategic Support Team</a:t>
                      </a:r>
                      <a:endParaRPr lang="en-US" dirty="0">
                        <a:solidFill>
                          <a:schemeClr val="tx1"/>
                        </a:solidFill>
                        <a:latin typeface="Calibri"/>
                      </a:endParaRPr>
                    </a:p>
                  </a:txBody>
                  <a:tcPr marL="91427" marR="91427" marT="45737" marB="45737"/>
                </a:tc>
                <a:tc>
                  <a:txBody>
                    <a:bodyPr/>
                    <a:lstStyle/>
                    <a:p>
                      <a:pPr lvl="0">
                        <a:buNone/>
                      </a:pPr>
                      <a:r>
                        <a:rPr lang="en-GB" sz="1200" b="0" i="0" u="none" strike="noStrike" noProof="0" dirty="0">
                          <a:solidFill>
                            <a:srgbClr val="000000"/>
                          </a:solidFill>
                          <a:latin typeface="Calibri"/>
                          <a:hlinkClick r:id="rId2"/>
                        </a:rPr>
                        <a:t>Heather.Wood@birmingham.gov.uk</a:t>
                      </a:r>
                      <a:endParaRPr lang="en-GB" sz="1200" b="0" i="0" u="none" strike="noStrike" noProof="0" dirty="0">
                        <a:solidFill>
                          <a:srgbClr val="000000"/>
                        </a:solidFill>
                        <a:latin typeface="Calibri"/>
                      </a:endParaRPr>
                    </a:p>
                  </a:txBody>
                  <a:tcPr marL="91427" marR="91427" marT="45737" marB="45737"/>
                </a:tc>
                <a:extLst>
                  <a:ext uri="{0D108BD9-81ED-4DB2-BD59-A6C34878D82A}">
                    <a16:rowId xmlns:a16="http://schemas.microsoft.com/office/drawing/2014/main" val="10004"/>
                  </a:ext>
                </a:extLst>
              </a:tr>
              <a:tr h="273732">
                <a:tc>
                  <a:txBody>
                    <a:bodyPr/>
                    <a:lstStyle/>
                    <a:p>
                      <a:pPr lvl="0">
                        <a:buNone/>
                      </a:pPr>
                      <a:r>
                        <a:rPr lang="en-GB" sz="1200" b="0" i="0" u="none" strike="noStrike" noProof="0" dirty="0">
                          <a:solidFill>
                            <a:srgbClr val="000000"/>
                          </a:solidFill>
                          <a:latin typeface="Calibri"/>
                        </a:rPr>
                        <a:t>Educational Psychology Service</a:t>
                      </a:r>
                      <a:endParaRPr lang="en-US" dirty="0"/>
                    </a:p>
                  </a:txBody>
                  <a:tcPr marL="91426" marR="91426" marT="45736" marB="45736"/>
                </a:tc>
                <a:tc>
                  <a:txBody>
                    <a:bodyPr/>
                    <a:lstStyle/>
                    <a:p>
                      <a:pPr lvl="0">
                        <a:buNone/>
                      </a:pPr>
                      <a:r>
                        <a:rPr lang="en-GB" sz="1200" b="0" i="0" u="none" strike="noStrike" noProof="0" dirty="0">
                          <a:solidFill>
                            <a:srgbClr val="000000"/>
                          </a:solidFill>
                          <a:latin typeface="Calibri"/>
                        </a:rPr>
                        <a:t>South Team - 0121 303 8288</a:t>
                      </a:r>
                      <a:endParaRPr lang="en-US" dirty="0"/>
                    </a:p>
                  </a:txBody>
                  <a:tcPr marL="91426" marR="91426" marT="45736" marB="45736"/>
                </a:tc>
                <a:extLst>
                  <a:ext uri="{0D108BD9-81ED-4DB2-BD59-A6C34878D82A}">
                    <a16:rowId xmlns:a16="http://schemas.microsoft.com/office/drawing/2014/main" val="1585092477"/>
                  </a:ext>
                </a:extLst>
              </a:tr>
            </a:tbl>
          </a:graphicData>
        </a:graphic>
      </p:graphicFrame>
      <p:graphicFrame>
        <p:nvGraphicFramePr>
          <p:cNvPr id="7" name="Group 76"/>
          <p:cNvGraphicFramePr>
            <a:graphicFrameLocks noGrp="1"/>
          </p:cNvGraphicFramePr>
          <p:nvPr>
            <p:extLst>
              <p:ext uri="{D42A27DB-BD31-4B8C-83A1-F6EECF244321}">
                <p14:modId xmlns:p14="http://schemas.microsoft.com/office/powerpoint/2010/main" val="180736662"/>
              </p:ext>
            </p:extLst>
          </p:nvPr>
        </p:nvGraphicFramePr>
        <p:xfrm>
          <a:off x="468313" y="4797298"/>
          <a:ext cx="4895850" cy="2060651"/>
        </p:xfrm>
        <a:graphic>
          <a:graphicData uri="http://schemas.openxmlformats.org/drawingml/2006/table">
            <a:tbl>
              <a:tblPr/>
              <a:tblGrid>
                <a:gridCol w="2447925">
                  <a:extLst>
                    <a:ext uri="{9D8B030D-6E8A-4147-A177-3AD203B41FA5}">
                      <a16:colId xmlns:a16="http://schemas.microsoft.com/office/drawing/2014/main" val="20000"/>
                    </a:ext>
                  </a:extLst>
                </a:gridCol>
                <a:gridCol w="2447925">
                  <a:extLst>
                    <a:ext uri="{9D8B030D-6E8A-4147-A177-3AD203B41FA5}">
                      <a16:colId xmlns:a16="http://schemas.microsoft.com/office/drawing/2014/main" val="20001"/>
                    </a:ext>
                  </a:extLst>
                </a:gridCol>
              </a:tblGrid>
              <a:tr h="274685">
                <a:tc>
                  <a:txBody>
                    <a:bodyPr/>
                    <a:lstStyle>
                      <a:lvl1pPr>
                        <a:spcBef>
                          <a:spcPct val="20000"/>
                        </a:spcBef>
                        <a:defRPr sz="2800">
                          <a:solidFill>
                            <a:schemeClr val="tx1"/>
                          </a:solidFill>
                          <a:latin typeface="Arial" charset="0"/>
                          <a:cs typeface="Arial" charset="0"/>
                        </a:defRPr>
                      </a:lvl1pPr>
                      <a:lvl2pPr marL="742950" indent="-285750">
                        <a:spcBef>
                          <a:spcPct val="20000"/>
                        </a:spcBef>
                        <a:defRPr sz="2400">
                          <a:solidFill>
                            <a:schemeClr val="tx1"/>
                          </a:solidFill>
                          <a:latin typeface="Arial" charset="0"/>
                          <a:cs typeface="Arial" charset="0"/>
                        </a:defRPr>
                      </a:lvl2pPr>
                      <a:lvl3pPr marL="1143000" indent="-228600">
                        <a:spcBef>
                          <a:spcPct val="20000"/>
                        </a:spcBef>
                        <a:defRPr sz="2000">
                          <a:solidFill>
                            <a:schemeClr val="tx1"/>
                          </a:solidFill>
                          <a:latin typeface="Arial" charset="0"/>
                          <a:cs typeface="Arial" charset="0"/>
                        </a:defRPr>
                      </a:lvl3pPr>
                      <a:lvl4pPr marL="1600200" indent="-228600">
                        <a:spcBef>
                          <a:spcPct val="20000"/>
                        </a:spcBef>
                        <a:defRPr>
                          <a:solidFill>
                            <a:schemeClr val="tx1"/>
                          </a:solidFill>
                          <a:latin typeface="Arial" charset="0"/>
                          <a:cs typeface="Arial" charset="0"/>
                        </a:defRPr>
                      </a:lvl4pPr>
                      <a:lvl5pPr marL="2057400" indent="-228600">
                        <a:spcBef>
                          <a:spcPct val="20000"/>
                        </a:spcBef>
                        <a:defRPr>
                          <a:solidFill>
                            <a:schemeClr val="tx1"/>
                          </a:solidFill>
                          <a:latin typeface="Arial" charset="0"/>
                          <a:cs typeface="Arial" charset="0"/>
                        </a:defRPr>
                      </a:lvl5pPr>
                      <a:lvl6pPr marL="2514600" indent="-228600" eaLnBrk="0" fontAlgn="base" hangingPunct="0">
                        <a:spcBef>
                          <a:spcPct val="20000"/>
                        </a:spcBef>
                        <a:spcAft>
                          <a:spcPct val="0"/>
                        </a:spcAft>
                        <a:defRPr>
                          <a:solidFill>
                            <a:schemeClr val="tx1"/>
                          </a:solidFill>
                          <a:latin typeface="Arial" charset="0"/>
                          <a:cs typeface="Arial" charset="0"/>
                        </a:defRPr>
                      </a:lvl6pPr>
                      <a:lvl7pPr marL="2971800" indent="-228600" eaLnBrk="0" fontAlgn="base" hangingPunct="0">
                        <a:spcBef>
                          <a:spcPct val="20000"/>
                        </a:spcBef>
                        <a:spcAft>
                          <a:spcPct val="0"/>
                        </a:spcAft>
                        <a:defRPr>
                          <a:solidFill>
                            <a:schemeClr val="tx1"/>
                          </a:solidFill>
                          <a:latin typeface="Arial" charset="0"/>
                          <a:cs typeface="Arial" charset="0"/>
                        </a:defRPr>
                      </a:lvl7pPr>
                      <a:lvl8pPr marL="3429000" indent="-228600" eaLnBrk="0" fontAlgn="base" hangingPunct="0">
                        <a:spcBef>
                          <a:spcPct val="20000"/>
                        </a:spcBef>
                        <a:spcAft>
                          <a:spcPct val="0"/>
                        </a:spcAft>
                        <a:defRPr>
                          <a:solidFill>
                            <a:schemeClr val="tx1"/>
                          </a:solidFill>
                          <a:latin typeface="Arial" charset="0"/>
                          <a:cs typeface="Arial" charset="0"/>
                        </a:defRPr>
                      </a:lvl8pPr>
                      <a:lvl9pPr marL="3886200" indent="-228600" eaLnBrk="0" fontAlgn="base" hangingPunct="0">
                        <a:spcBef>
                          <a:spcPct val="20000"/>
                        </a:spcBef>
                        <a:spcAft>
                          <a:spcPct val="0"/>
                        </a:spcAft>
                        <a:defRPr>
                          <a:solidFill>
                            <a:schemeClr val="tx1"/>
                          </a:solidFill>
                          <a:latin typeface="Arial" charset="0"/>
                          <a:cs typeface="Arial"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GB" altLang="en-US" sz="1200" b="1" i="0" u="none" strike="noStrike" cap="none" normalizeH="0" baseline="0" dirty="0">
                          <a:ln>
                            <a:noFill/>
                          </a:ln>
                          <a:solidFill>
                            <a:srgbClr val="FFFFFF"/>
                          </a:solidFill>
                          <a:effectLst/>
                          <a:latin typeface="Arial" charset="0"/>
                          <a:cs typeface="Arial" charset="0"/>
                        </a:rPr>
                        <a:t>Name of Agency/Service</a:t>
                      </a:r>
                    </a:p>
                  </a:txBody>
                  <a:tcPr marL="91427" marR="91427" marT="45730" marB="45730"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38100" cap="flat" cmpd="sng" algn="ctr">
                      <a:solidFill>
                        <a:schemeClr val="bg1"/>
                      </a:solidFill>
                      <a:prstDash val="solid"/>
                      <a:round/>
                      <a:headEnd type="none" w="med" len="med"/>
                      <a:tailEnd type="none" w="med" len="med"/>
                    </a:lnB>
                    <a:lnTlToBr>
                      <a:noFill/>
                    </a:lnTlToBr>
                    <a:lnBlToTr>
                      <a:noFill/>
                    </a:lnBlToTr>
                    <a:solidFill>
                      <a:srgbClr val="00B0F0"/>
                    </a:solidFill>
                  </a:tcPr>
                </a:tc>
                <a:tc>
                  <a:txBody>
                    <a:bodyPr/>
                    <a:lstStyle>
                      <a:lvl1pPr>
                        <a:spcBef>
                          <a:spcPct val="20000"/>
                        </a:spcBef>
                        <a:defRPr sz="2800">
                          <a:solidFill>
                            <a:schemeClr val="tx1"/>
                          </a:solidFill>
                          <a:latin typeface="Arial" charset="0"/>
                          <a:cs typeface="Arial" charset="0"/>
                        </a:defRPr>
                      </a:lvl1pPr>
                      <a:lvl2pPr marL="742950" indent="-285750">
                        <a:spcBef>
                          <a:spcPct val="20000"/>
                        </a:spcBef>
                        <a:defRPr sz="2400">
                          <a:solidFill>
                            <a:schemeClr val="tx1"/>
                          </a:solidFill>
                          <a:latin typeface="Arial" charset="0"/>
                          <a:cs typeface="Arial" charset="0"/>
                        </a:defRPr>
                      </a:lvl2pPr>
                      <a:lvl3pPr marL="1143000" indent="-228600">
                        <a:spcBef>
                          <a:spcPct val="20000"/>
                        </a:spcBef>
                        <a:defRPr sz="2000">
                          <a:solidFill>
                            <a:schemeClr val="tx1"/>
                          </a:solidFill>
                          <a:latin typeface="Arial" charset="0"/>
                          <a:cs typeface="Arial" charset="0"/>
                        </a:defRPr>
                      </a:lvl3pPr>
                      <a:lvl4pPr marL="1600200" indent="-228600">
                        <a:spcBef>
                          <a:spcPct val="20000"/>
                        </a:spcBef>
                        <a:defRPr>
                          <a:solidFill>
                            <a:schemeClr val="tx1"/>
                          </a:solidFill>
                          <a:latin typeface="Arial" charset="0"/>
                          <a:cs typeface="Arial" charset="0"/>
                        </a:defRPr>
                      </a:lvl4pPr>
                      <a:lvl5pPr marL="2057400" indent="-228600">
                        <a:spcBef>
                          <a:spcPct val="20000"/>
                        </a:spcBef>
                        <a:defRPr>
                          <a:solidFill>
                            <a:schemeClr val="tx1"/>
                          </a:solidFill>
                          <a:latin typeface="Arial" charset="0"/>
                          <a:cs typeface="Arial" charset="0"/>
                        </a:defRPr>
                      </a:lvl5pPr>
                      <a:lvl6pPr marL="2514600" indent="-228600" eaLnBrk="0" fontAlgn="base" hangingPunct="0">
                        <a:spcBef>
                          <a:spcPct val="20000"/>
                        </a:spcBef>
                        <a:spcAft>
                          <a:spcPct val="0"/>
                        </a:spcAft>
                        <a:defRPr>
                          <a:solidFill>
                            <a:schemeClr val="tx1"/>
                          </a:solidFill>
                          <a:latin typeface="Arial" charset="0"/>
                          <a:cs typeface="Arial" charset="0"/>
                        </a:defRPr>
                      </a:lvl6pPr>
                      <a:lvl7pPr marL="2971800" indent="-228600" eaLnBrk="0" fontAlgn="base" hangingPunct="0">
                        <a:spcBef>
                          <a:spcPct val="20000"/>
                        </a:spcBef>
                        <a:spcAft>
                          <a:spcPct val="0"/>
                        </a:spcAft>
                        <a:defRPr>
                          <a:solidFill>
                            <a:schemeClr val="tx1"/>
                          </a:solidFill>
                          <a:latin typeface="Arial" charset="0"/>
                          <a:cs typeface="Arial" charset="0"/>
                        </a:defRPr>
                      </a:lvl7pPr>
                      <a:lvl8pPr marL="3429000" indent="-228600" eaLnBrk="0" fontAlgn="base" hangingPunct="0">
                        <a:spcBef>
                          <a:spcPct val="20000"/>
                        </a:spcBef>
                        <a:spcAft>
                          <a:spcPct val="0"/>
                        </a:spcAft>
                        <a:defRPr>
                          <a:solidFill>
                            <a:schemeClr val="tx1"/>
                          </a:solidFill>
                          <a:latin typeface="Arial" charset="0"/>
                          <a:cs typeface="Arial" charset="0"/>
                        </a:defRPr>
                      </a:lvl8pPr>
                      <a:lvl9pPr marL="3886200" indent="-228600" eaLnBrk="0" fontAlgn="base" hangingPunct="0">
                        <a:spcBef>
                          <a:spcPct val="20000"/>
                        </a:spcBef>
                        <a:spcAft>
                          <a:spcPct val="0"/>
                        </a:spcAft>
                        <a:defRPr>
                          <a:solidFill>
                            <a:schemeClr val="tx1"/>
                          </a:solidFill>
                          <a:latin typeface="Arial" charset="0"/>
                          <a:cs typeface="Arial"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GB" altLang="en-US" sz="1200" b="1" i="0" u="none" strike="noStrike" cap="none" normalizeH="0" baseline="0" dirty="0">
                          <a:ln>
                            <a:noFill/>
                          </a:ln>
                          <a:solidFill>
                            <a:srgbClr val="FFFFFF"/>
                          </a:solidFill>
                          <a:effectLst/>
                          <a:latin typeface="Arial"/>
                          <a:cs typeface="Arial"/>
                        </a:rPr>
                        <a:t>Contact</a:t>
                      </a:r>
                    </a:p>
                  </a:txBody>
                  <a:tcPr marL="91427" marR="91427" marT="45730" marB="45730"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38100" cap="flat" cmpd="sng" algn="ctr">
                      <a:solidFill>
                        <a:schemeClr val="bg1"/>
                      </a:solidFill>
                      <a:prstDash val="solid"/>
                      <a:round/>
                      <a:headEnd type="none" w="med" len="med"/>
                      <a:tailEnd type="none" w="med" len="med"/>
                    </a:lnB>
                    <a:lnTlToBr>
                      <a:noFill/>
                    </a:lnTlToBr>
                    <a:lnBlToTr>
                      <a:noFill/>
                    </a:lnBlToTr>
                    <a:solidFill>
                      <a:srgbClr val="00B0F0"/>
                    </a:solidFill>
                  </a:tcPr>
                </a:tc>
                <a:extLst>
                  <a:ext uri="{0D108BD9-81ED-4DB2-BD59-A6C34878D82A}">
                    <a16:rowId xmlns:a16="http://schemas.microsoft.com/office/drawing/2014/main" val="10000"/>
                  </a:ext>
                </a:extLst>
              </a:tr>
              <a:tr h="301677">
                <a:tc>
                  <a:txBody>
                    <a:bodyPr/>
                    <a:lstStyle>
                      <a:lvl1pPr>
                        <a:spcBef>
                          <a:spcPct val="20000"/>
                        </a:spcBef>
                        <a:defRPr sz="2800">
                          <a:solidFill>
                            <a:schemeClr val="tx1"/>
                          </a:solidFill>
                          <a:latin typeface="Arial" charset="0"/>
                          <a:cs typeface="Arial" charset="0"/>
                        </a:defRPr>
                      </a:lvl1pPr>
                      <a:lvl2pPr marL="742950" indent="-285750">
                        <a:spcBef>
                          <a:spcPct val="20000"/>
                        </a:spcBef>
                        <a:defRPr sz="2400">
                          <a:solidFill>
                            <a:schemeClr val="tx1"/>
                          </a:solidFill>
                          <a:latin typeface="Arial" charset="0"/>
                          <a:cs typeface="Arial" charset="0"/>
                        </a:defRPr>
                      </a:lvl2pPr>
                      <a:lvl3pPr marL="1143000" indent="-228600">
                        <a:spcBef>
                          <a:spcPct val="20000"/>
                        </a:spcBef>
                        <a:defRPr sz="2000">
                          <a:solidFill>
                            <a:schemeClr val="tx1"/>
                          </a:solidFill>
                          <a:latin typeface="Arial" charset="0"/>
                          <a:cs typeface="Arial" charset="0"/>
                        </a:defRPr>
                      </a:lvl3pPr>
                      <a:lvl4pPr marL="1600200" indent="-228600">
                        <a:spcBef>
                          <a:spcPct val="20000"/>
                        </a:spcBef>
                        <a:defRPr>
                          <a:solidFill>
                            <a:schemeClr val="tx1"/>
                          </a:solidFill>
                          <a:latin typeface="Arial" charset="0"/>
                          <a:cs typeface="Arial" charset="0"/>
                        </a:defRPr>
                      </a:lvl4pPr>
                      <a:lvl5pPr marL="2057400" indent="-228600">
                        <a:spcBef>
                          <a:spcPct val="20000"/>
                        </a:spcBef>
                        <a:defRPr>
                          <a:solidFill>
                            <a:schemeClr val="tx1"/>
                          </a:solidFill>
                          <a:latin typeface="Arial" charset="0"/>
                          <a:cs typeface="Arial" charset="0"/>
                        </a:defRPr>
                      </a:lvl5pPr>
                      <a:lvl6pPr marL="2514600" indent="-228600" eaLnBrk="0" fontAlgn="base" hangingPunct="0">
                        <a:spcBef>
                          <a:spcPct val="20000"/>
                        </a:spcBef>
                        <a:spcAft>
                          <a:spcPct val="0"/>
                        </a:spcAft>
                        <a:defRPr>
                          <a:solidFill>
                            <a:schemeClr val="tx1"/>
                          </a:solidFill>
                          <a:latin typeface="Arial" charset="0"/>
                          <a:cs typeface="Arial" charset="0"/>
                        </a:defRPr>
                      </a:lvl6pPr>
                      <a:lvl7pPr marL="2971800" indent="-228600" eaLnBrk="0" fontAlgn="base" hangingPunct="0">
                        <a:spcBef>
                          <a:spcPct val="20000"/>
                        </a:spcBef>
                        <a:spcAft>
                          <a:spcPct val="0"/>
                        </a:spcAft>
                        <a:defRPr>
                          <a:solidFill>
                            <a:schemeClr val="tx1"/>
                          </a:solidFill>
                          <a:latin typeface="Arial" charset="0"/>
                          <a:cs typeface="Arial" charset="0"/>
                        </a:defRPr>
                      </a:lvl7pPr>
                      <a:lvl8pPr marL="3429000" indent="-228600" eaLnBrk="0" fontAlgn="base" hangingPunct="0">
                        <a:spcBef>
                          <a:spcPct val="20000"/>
                        </a:spcBef>
                        <a:spcAft>
                          <a:spcPct val="0"/>
                        </a:spcAft>
                        <a:defRPr>
                          <a:solidFill>
                            <a:schemeClr val="tx1"/>
                          </a:solidFill>
                          <a:latin typeface="Arial" charset="0"/>
                          <a:cs typeface="Arial" charset="0"/>
                        </a:defRPr>
                      </a:lvl8pPr>
                      <a:lvl9pPr marL="3886200" indent="-228600" eaLnBrk="0" fontAlgn="base" hangingPunct="0">
                        <a:spcBef>
                          <a:spcPct val="20000"/>
                        </a:spcBef>
                        <a:spcAft>
                          <a:spcPct val="0"/>
                        </a:spcAft>
                        <a:defRPr>
                          <a:solidFill>
                            <a:schemeClr val="tx1"/>
                          </a:solidFill>
                          <a:latin typeface="Arial" charset="0"/>
                          <a:cs typeface="Arial" charset="0"/>
                        </a:defRPr>
                      </a:lvl9pPr>
                    </a:lstStyle>
                    <a:p>
                      <a:pPr marL="0" marR="0" lvl="0" indent="0" algn="l" defTabSz="914400" rtl="0" eaLnBrk="1" fontAlgn="base" latinLnBrk="0" hangingPunct="1">
                        <a:lnSpc>
                          <a:spcPct val="107000"/>
                        </a:lnSpc>
                        <a:spcBef>
                          <a:spcPct val="0"/>
                        </a:spcBef>
                        <a:spcAft>
                          <a:spcPct val="0"/>
                        </a:spcAft>
                        <a:buClrTx/>
                        <a:buSzTx/>
                        <a:buFontTx/>
                        <a:buNone/>
                        <a:tabLst/>
                      </a:pPr>
                      <a:r>
                        <a:rPr kumimoji="0" lang="en-GB" altLang="en-US" sz="1200" b="0" i="0" u="none" strike="noStrike" cap="none" normalizeH="0" baseline="0" dirty="0">
                          <a:ln>
                            <a:noFill/>
                          </a:ln>
                          <a:solidFill>
                            <a:srgbClr val="000000"/>
                          </a:solidFill>
                          <a:effectLst/>
                          <a:latin typeface="Calibri" pitchFamily="34" charset="0"/>
                          <a:ea typeface="Calibri" pitchFamily="34" charset="0"/>
                          <a:cs typeface="Times New Roman" pitchFamily="18" charset="0"/>
                        </a:rPr>
                        <a:t>Speech and Language Therapy</a:t>
                      </a:r>
                    </a:p>
                  </a:txBody>
                  <a:tcPr marL="68570" marR="68570" marT="0" marB="0"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381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7F3F4"/>
                    </a:solidFill>
                  </a:tcPr>
                </a:tc>
                <a:tc>
                  <a:txBody>
                    <a:bodyPr/>
                    <a:lstStyle>
                      <a:lvl1pPr>
                        <a:spcBef>
                          <a:spcPct val="20000"/>
                        </a:spcBef>
                        <a:defRPr sz="2800">
                          <a:solidFill>
                            <a:schemeClr val="tx1"/>
                          </a:solidFill>
                          <a:latin typeface="Arial" charset="0"/>
                          <a:cs typeface="Arial" charset="0"/>
                        </a:defRPr>
                      </a:lvl1pPr>
                      <a:lvl2pPr marL="742950" indent="-285750">
                        <a:spcBef>
                          <a:spcPct val="20000"/>
                        </a:spcBef>
                        <a:defRPr sz="2400">
                          <a:solidFill>
                            <a:schemeClr val="tx1"/>
                          </a:solidFill>
                          <a:latin typeface="Arial" charset="0"/>
                          <a:cs typeface="Arial" charset="0"/>
                        </a:defRPr>
                      </a:lvl2pPr>
                      <a:lvl3pPr marL="1143000" indent="-228600">
                        <a:spcBef>
                          <a:spcPct val="20000"/>
                        </a:spcBef>
                        <a:defRPr sz="2000">
                          <a:solidFill>
                            <a:schemeClr val="tx1"/>
                          </a:solidFill>
                          <a:latin typeface="Arial" charset="0"/>
                          <a:cs typeface="Arial" charset="0"/>
                        </a:defRPr>
                      </a:lvl3pPr>
                      <a:lvl4pPr marL="1600200" indent="-228600">
                        <a:spcBef>
                          <a:spcPct val="20000"/>
                        </a:spcBef>
                        <a:defRPr>
                          <a:solidFill>
                            <a:schemeClr val="tx1"/>
                          </a:solidFill>
                          <a:latin typeface="Arial" charset="0"/>
                          <a:cs typeface="Arial" charset="0"/>
                        </a:defRPr>
                      </a:lvl4pPr>
                      <a:lvl5pPr marL="2057400" indent="-228600">
                        <a:spcBef>
                          <a:spcPct val="20000"/>
                        </a:spcBef>
                        <a:defRPr>
                          <a:solidFill>
                            <a:schemeClr val="tx1"/>
                          </a:solidFill>
                          <a:latin typeface="Arial" charset="0"/>
                          <a:cs typeface="Arial" charset="0"/>
                        </a:defRPr>
                      </a:lvl5pPr>
                      <a:lvl6pPr marL="2514600" indent="-228600" eaLnBrk="0" fontAlgn="base" hangingPunct="0">
                        <a:spcBef>
                          <a:spcPct val="20000"/>
                        </a:spcBef>
                        <a:spcAft>
                          <a:spcPct val="0"/>
                        </a:spcAft>
                        <a:defRPr>
                          <a:solidFill>
                            <a:schemeClr val="tx1"/>
                          </a:solidFill>
                          <a:latin typeface="Arial" charset="0"/>
                          <a:cs typeface="Arial" charset="0"/>
                        </a:defRPr>
                      </a:lvl6pPr>
                      <a:lvl7pPr marL="2971800" indent="-228600" eaLnBrk="0" fontAlgn="base" hangingPunct="0">
                        <a:spcBef>
                          <a:spcPct val="20000"/>
                        </a:spcBef>
                        <a:spcAft>
                          <a:spcPct val="0"/>
                        </a:spcAft>
                        <a:defRPr>
                          <a:solidFill>
                            <a:schemeClr val="tx1"/>
                          </a:solidFill>
                          <a:latin typeface="Arial" charset="0"/>
                          <a:cs typeface="Arial" charset="0"/>
                        </a:defRPr>
                      </a:lvl7pPr>
                      <a:lvl8pPr marL="3429000" indent="-228600" eaLnBrk="0" fontAlgn="base" hangingPunct="0">
                        <a:spcBef>
                          <a:spcPct val="20000"/>
                        </a:spcBef>
                        <a:spcAft>
                          <a:spcPct val="0"/>
                        </a:spcAft>
                        <a:defRPr>
                          <a:solidFill>
                            <a:schemeClr val="tx1"/>
                          </a:solidFill>
                          <a:latin typeface="Arial" charset="0"/>
                          <a:cs typeface="Arial" charset="0"/>
                        </a:defRPr>
                      </a:lvl8pPr>
                      <a:lvl9pPr marL="3886200" indent="-228600" eaLnBrk="0" fontAlgn="base" hangingPunct="0">
                        <a:spcBef>
                          <a:spcPct val="20000"/>
                        </a:spcBef>
                        <a:spcAft>
                          <a:spcPct val="0"/>
                        </a:spcAft>
                        <a:defRPr>
                          <a:solidFill>
                            <a:schemeClr val="tx1"/>
                          </a:solidFill>
                          <a:latin typeface="Arial" charset="0"/>
                          <a:cs typeface="Arial" charset="0"/>
                        </a:defRPr>
                      </a:lvl9pPr>
                    </a:lstStyle>
                    <a:p>
                      <a:pPr marL="0" marR="0" lvl="0" indent="0" algn="l" defTabSz="914400" rtl="0" eaLnBrk="1" fontAlgn="base" latinLnBrk="0" hangingPunct="1">
                        <a:lnSpc>
                          <a:spcPct val="107000"/>
                        </a:lnSpc>
                        <a:spcBef>
                          <a:spcPct val="0"/>
                        </a:spcBef>
                        <a:spcAft>
                          <a:spcPct val="0"/>
                        </a:spcAft>
                        <a:buClrTx/>
                        <a:buSzTx/>
                        <a:buFontTx/>
                        <a:buNone/>
                        <a:tabLst/>
                      </a:pPr>
                      <a:r>
                        <a:rPr kumimoji="0" lang="en-GB" altLang="en-US" sz="1200" b="0" i="0" u="none" strike="noStrike" cap="none" normalizeH="0" baseline="0" dirty="0">
                          <a:ln>
                            <a:noFill/>
                          </a:ln>
                          <a:solidFill>
                            <a:srgbClr val="000000"/>
                          </a:solidFill>
                          <a:effectLst/>
                          <a:latin typeface="Calibri"/>
                          <a:ea typeface="Calibri" pitchFamily="34" charset="0"/>
                          <a:cs typeface="Times New Roman"/>
                        </a:rPr>
                        <a:t>0121 466 </a:t>
                      </a:r>
                      <a:r>
                        <a:rPr lang="en-GB" altLang="en-US" sz="1200" b="0" i="0" u="none" strike="noStrike" cap="none" normalizeH="0" baseline="0" dirty="0">
                          <a:ln>
                            <a:noFill/>
                          </a:ln>
                          <a:solidFill>
                            <a:srgbClr val="000000"/>
                          </a:solidFill>
                          <a:effectLst/>
                          <a:latin typeface="Calibri"/>
                          <a:ea typeface="Calibri" pitchFamily="34" charset="0"/>
                          <a:cs typeface="Times New Roman"/>
                        </a:rPr>
                        <a:t>6231</a:t>
                      </a:r>
                      <a:endParaRPr kumimoji="0" lang="en-GB" altLang="en-US" sz="1200" b="0" i="0" u="none" strike="noStrike" cap="none" normalizeH="0" baseline="0" dirty="0">
                        <a:ln>
                          <a:noFill/>
                        </a:ln>
                        <a:solidFill>
                          <a:srgbClr val="000000"/>
                        </a:solidFill>
                        <a:effectLst/>
                        <a:latin typeface="Calibri"/>
                        <a:ea typeface="Calibri" pitchFamily="34" charset="0"/>
                        <a:cs typeface="Times New Roman" pitchFamily="18" charset="0"/>
                      </a:endParaRPr>
                    </a:p>
                  </a:txBody>
                  <a:tcPr marL="68570" marR="68570" marT="0" marB="0"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381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7F3F4"/>
                    </a:solidFill>
                  </a:tcPr>
                </a:tc>
                <a:extLst>
                  <a:ext uri="{0D108BD9-81ED-4DB2-BD59-A6C34878D82A}">
                    <a16:rowId xmlns:a16="http://schemas.microsoft.com/office/drawing/2014/main" val="10001"/>
                  </a:ext>
                </a:extLst>
              </a:tr>
              <a:tr h="273097">
                <a:tc>
                  <a:txBody>
                    <a:bodyPr/>
                    <a:lstStyle>
                      <a:lvl1pPr>
                        <a:spcBef>
                          <a:spcPct val="20000"/>
                        </a:spcBef>
                        <a:defRPr sz="2800">
                          <a:solidFill>
                            <a:schemeClr val="tx1"/>
                          </a:solidFill>
                          <a:latin typeface="Arial" charset="0"/>
                          <a:cs typeface="Arial" charset="0"/>
                        </a:defRPr>
                      </a:lvl1pPr>
                      <a:lvl2pPr marL="742950" indent="-285750">
                        <a:spcBef>
                          <a:spcPct val="20000"/>
                        </a:spcBef>
                        <a:defRPr sz="2400">
                          <a:solidFill>
                            <a:schemeClr val="tx1"/>
                          </a:solidFill>
                          <a:latin typeface="Arial" charset="0"/>
                          <a:cs typeface="Arial" charset="0"/>
                        </a:defRPr>
                      </a:lvl2pPr>
                      <a:lvl3pPr marL="1143000" indent="-228600">
                        <a:spcBef>
                          <a:spcPct val="20000"/>
                        </a:spcBef>
                        <a:defRPr sz="2000">
                          <a:solidFill>
                            <a:schemeClr val="tx1"/>
                          </a:solidFill>
                          <a:latin typeface="Arial" charset="0"/>
                          <a:cs typeface="Arial" charset="0"/>
                        </a:defRPr>
                      </a:lvl3pPr>
                      <a:lvl4pPr marL="1600200" indent="-228600">
                        <a:spcBef>
                          <a:spcPct val="20000"/>
                        </a:spcBef>
                        <a:defRPr>
                          <a:solidFill>
                            <a:schemeClr val="tx1"/>
                          </a:solidFill>
                          <a:latin typeface="Arial" charset="0"/>
                          <a:cs typeface="Arial" charset="0"/>
                        </a:defRPr>
                      </a:lvl4pPr>
                      <a:lvl5pPr marL="2057400" indent="-228600">
                        <a:spcBef>
                          <a:spcPct val="20000"/>
                        </a:spcBef>
                        <a:defRPr>
                          <a:solidFill>
                            <a:schemeClr val="tx1"/>
                          </a:solidFill>
                          <a:latin typeface="Arial" charset="0"/>
                          <a:cs typeface="Arial" charset="0"/>
                        </a:defRPr>
                      </a:lvl5pPr>
                      <a:lvl6pPr marL="2514600" indent="-228600" eaLnBrk="0" fontAlgn="base" hangingPunct="0">
                        <a:spcBef>
                          <a:spcPct val="20000"/>
                        </a:spcBef>
                        <a:spcAft>
                          <a:spcPct val="0"/>
                        </a:spcAft>
                        <a:defRPr>
                          <a:solidFill>
                            <a:schemeClr val="tx1"/>
                          </a:solidFill>
                          <a:latin typeface="Arial" charset="0"/>
                          <a:cs typeface="Arial" charset="0"/>
                        </a:defRPr>
                      </a:lvl6pPr>
                      <a:lvl7pPr marL="2971800" indent="-228600" eaLnBrk="0" fontAlgn="base" hangingPunct="0">
                        <a:spcBef>
                          <a:spcPct val="20000"/>
                        </a:spcBef>
                        <a:spcAft>
                          <a:spcPct val="0"/>
                        </a:spcAft>
                        <a:defRPr>
                          <a:solidFill>
                            <a:schemeClr val="tx1"/>
                          </a:solidFill>
                          <a:latin typeface="Arial" charset="0"/>
                          <a:cs typeface="Arial" charset="0"/>
                        </a:defRPr>
                      </a:lvl7pPr>
                      <a:lvl8pPr marL="3429000" indent="-228600" eaLnBrk="0" fontAlgn="base" hangingPunct="0">
                        <a:spcBef>
                          <a:spcPct val="20000"/>
                        </a:spcBef>
                        <a:spcAft>
                          <a:spcPct val="0"/>
                        </a:spcAft>
                        <a:defRPr>
                          <a:solidFill>
                            <a:schemeClr val="tx1"/>
                          </a:solidFill>
                          <a:latin typeface="Arial" charset="0"/>
                          <a:cs typeface="Arial" charset="0"/>
                        </a:defRPr>
                      </a:lvl8pPr>
                      <a:lvl9pPr marL="3886200" indent="-228600" eaLnBrk="0" fontAlgn="base" hangingPunct="0">
                        <a:spcBef>
                          <a:spcPct val="20000"/>
                        </a:spcBef>
                        <a:spcAft>
                          <a:spcPct val="0"/>
                        </a:spcAft>
                        <a:defRPr>
                          <a:solidFill>
                            <a:schemeClr val="tx1"/>
                          </a:solidFill>
                          <a:latin typeface="Arial" charset="0"/>
                          <a:cs typeface="Arial" charset="0"/>
                        </a:defRPr>
                      </a:lvl9pPr>
                    </a:lstStyle>
                    <a:p>
                      <a:pPr marL="0" marR="0" lvl="0" indent="0" algn="l" defTabSz="914400" rtl="0" eaLnBrk="1" fontAlgn="base" latinLnBrk="0" hangingPunct="1">
                        <a:lnSpc>
                          <a:spcPct val="107000"/>
                        </a:lnSpc>
                        <a:spcBef>
                          <a:spcPct val="0"/>
                        </a:spcBef>
                        <a:spcAft>
                          <a:spcPct val="0"/>
                        </a:spcAft>
                        <a:buClrTx/>
                        <a:buSzTx/>
                        <a:buFontTx/>
                        <a:buNone/>
                        <a:tabLst/>
                      </a:pPr>
                      <a:r>
                        <a:rPr kumimoji="0" lang="en-GB" altLang="en-US" sz="1200" b="0" i="0" u="none" strike="noStrike" cap="none" normalizeH="0" baseline="0" dirty="0">
                          <a:ln>
                            <a:noFill/>
                          </a:ln>
                          <a:solidFill>
                            <a:srgbClr val="000000"/>
                          </a:solidFill>
                          <a:effectLst/>
                          <a:latin typeface="Calibri"/>
                          <a:ea typeface="Calibri" pitchFamily="34" charset="0"/>
                          <a:cs typeface="Times New Roman"/>
                        </a:rPr>
                        <a:t>School Nurse</a:t>
                      </a:r>
                    </a:p>
                  </a:txBody>
                  <a:tcPr marL="68570" marR="68570" marT="0" marB="0"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F3F9FA"/>
                    </a:solidFill>
                  </a:tcPr>
                </a:tc>
                <a:tc>
                  <a:txBody>
                    <a:bodyPr/>
                    <a:lstStyle>
                      <a:lvl1pPr>
                        <a:spcBef>
                          <a:spcPct val="20000"/>
                        </a:spcBef>
                        <a:defRPr sz="2800">
                          <a:solidFill>
                            <a:schemeClr val="tx1"/>
                          </a:solidFill>
                          <a:latin typeface="Arial" charset="0"/>
                          <a:cs typeface="Arial" charset="0"/>
                        </a:defRPr>
                      </a:lvl1pPr>
                      <a:lvl2pPr marL="742950" indent="-285750">
                        <a:spcBef>
                          <a:spcPct val="20000"/>
                        </a:spcBef>
                        <a:defRPr sz="2400">
                          <a:solidFill>
                            <a:schemeClr val="tx1"/>
                          </a:solidFill>
                          <a:latin typeface="Arial" charset="0"/>
                          <a:cs typeface="Arial" charset="0"/>
                        </a:defRPr>
                      </a:lvl2pPr>
                      <a:lvl3pPr marL="1143000" indent="-228600">
                        <a:spcBef>
                          <a:spcPct val="20000"/>
                        </a:spcBef>
                        <a:defRPr sz="2000">
                          <a:solidFill>
                            <a:schemeClr val="tx1"/>
                          </a:solidFill>
                          <a:latin typeface="Arial" charset="0"/>
                          <a:cs typeface="Arial" charset="0"/>
                        </a:defRPr>
                      </a:lvl3pPr>
                      <a:lvl4pPr marL="1600200" indent="-228600">
                        <a:spcBef>
                          <a:spcPct val="20000"/>
                        </a:spcBef>
                        <a:defRPr>
                          <a:solidFill>
                            <a:schemeClr val="tx1"/>
                          </a:solidFill>
                          <a:latin typeface="Arial" charset="0"/>
                          <a:cs typeface="Arial" charset="0"/>
                        </a:defRPr>
                      </a:lvl4pPr>
                      <a:lvl5pPr marL="2057400" indent="-228600">
                        <a:spcBef>
                          <a:spcPct val="20000"/>
                        </a:spcBef>
                        <a:defRPr>
                          <a:solidFill>
                            <a:schemeClr val="tx1"/>
                          </a:solidFill>
                          <a:latin typeface="Arial" charset="0"/>
                          <a:cs typeface="Arial" charset="0"/>
                        </a:defRPr>
                      </a:lvl5pPr>
                      <a:lvl6pPr marL="2514600" indent="-228600" eaLnBrk="0" fontAlgn="base" hangingPunct="0">
                        <a:spcBef>
                          <a:spcPct val="20000"/>
                        </a:spcBef>
                        <a:spcAft>
                          <a:spcPct val="0"/>
                        </a:spcAft>
                        <a:defRPr>
                          <a:solidFill>
                            <a:schemeClr val="tx1"/>
                          </a:solidFill>
                          <a:latin typeface="Arial" charset="0"/>
                          <a:cs typeface="Arial" charset="0"/>
                        </a:defRPr>
                      </a:lvl6pPr>
                      <a:lvl7pPr marL="2971800" indent="-228600" eaLnBrk="0" fontAlgn="base" hangingPunct="0">
                        <a:spcBef>
                          <a:spcPct val="20000"/>
                        </a:spcBef>
                        <a:spcAft>
                          <a:spcPct val="0"/>
                        </a:spcAft>
                        <a:defRPr>
                          <a:solidFill>
                            <a:schemeClr val="tx1"/>
                          </a:solidFill>
                          <a:latin typeface="Arial" charset="0"/>
                          <a:cs typeface="Arial" charset="0"/>
                        </a:defRPr>
                      </a:lvl7pPr>
                      <a:lvl8pPr marL="3429000" indent="-228600" eaLnBrk="0" fontAlgn="base" hangingPunct="0">
                        <a:spcBef>
                          <a:spcPct val="20000"/>
                        </a:spcBef>
                        <a:spcAft>
                          <a:spcPct val="0"/>
                        </a:spcAft>
                        <a:defRPr>
                          <a:solidFill>
                            <a:schemeClr val="tx1"/>
                          </a:solidFill>
                          <a:latin typeface="Arial" charset="0"/>
                          <a:cs typeface="Arial" charset="0"/>
                        </a:defRPr>
                      </a:lvl8pPr>
                      <a:lvl9pPr marL="3886200" indent="-228600" eaLnBrk="0" fontAlgn="base" hangingPunct="0">
                        <a:spcBef>
                          <a:spcPct val="20000"/>
                        </a:spcBef>
                        <a:spcAft>
                          <a:spcPct val="0"/>
                        </a:spcAft>
                        <a:defRPr>
                          <a:solidFill>
                            <a:schemeClr val="tx1"/>
                          </a:solidFill>
                          <a:latin typeface="Arial" charset="0"/>
                          <a:cs typeface="Arial" charset="0"/>
                        </a:defRPr>
                      </a:lvl9pPr>
                    </a:lstStyle>
                    <a:p>
                      <a:pPr lvl="0" algn="l">
                        <a:lnSpc>
                          <a:spcPct val="100000"/>
                        </a:lnSpc>
                        <a:spcBef>
                          <a:spcPts val="0"/>
                        </a:spcBef>
                        <a:spcAft>
                          <a:spcPts val="0"/>
                        </a:spcAft>
                        <a:buNone/>
                      </a:pPr>
                      <a:r>
                        <a:rPr kumimoji="0" lang="en-GB" sz="1200" b="0" i="0" u="none" strike="noStrike" cap="none" normalizeH="0" baseline="0" noProof="0">
                          <a:ln>
                            <a:noFill/>
                          </a:ln>
                          <a:solidFill>
                            <a:srgbClr val="000000"/>
                          </a:solidFill>
                          <a:effectLst/>
                          <a:latin typeface="Calibri"/>
                        </a:rPr>
                        <a:t>0121 </a:t>
                      </a:r>
                      <a:r>
                        <a:rPr lang="en-GB" sz="1200" b="0" i="0" u="none" strike="noStrike" cap="none" normalizeH="0" baseline="0" noProof="0">
                          <a:ln>
                            <a:noFill/>
                          </a:ln>
                          <a:solidFill>
                            <a:srgbClr val="000000"/>
                          </a:solidFill>
                          <a:effectLst/>
                          <a:latin typeface="Calibri"/>
                        </a:rPr>
                        <a:t>245 5750</a:t>
                      </a:r>
                    </a:p>
                    <a:p>
                      <a:pPr marL="0" marR="0" lvl="0" indent="0" algn="l" defTabSz="914400">
                        <a:lnSpc>
                          <a:spcPct val="107000"/>
                        </a:lnSpc>
                        <a:spcBef>
                          <a:spcPct val="0"/>
                        </a:spcBef>
                        <a:spcAft>
                          <a:spcPct val="0"/>
                        </a:spcAft>
                        <a:buClrTx/>
                        <a:buSzTx/>
                        <a:buFontTx/>
                        <a:buNone/>
                        <a:tabLst/>
                      </a:pPr>
                      <a:endParaRPr kumimoji="0" lang="en-GB" altLang="en-US" sz="1200" b="0" i="0" u="none" strike="noStrike" cap="none" normalizeH="0" baseline="0" dirty="0">
                        <a:ln>
                          <a:noFill/>
                        </a:ln>
                        <a:solidFill>
                          <a:srgbClr val="000000"/>
                        </a:solidFill>
                        <a:effectLst/>
                        <a:latin typeface="Calibri"/>
                        <a:ea typeface="Calibri" pitchFamily="34" charset="0"/>
                        <a:cs typeface="Times New Roman"/>
                      </a:endParaRPr>
                    </a:p>
                  </a:txBody>
                  <a:tcPr marL="68570" marR="68570" marT="0" marB="0"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F3F9FA"/>
                    </a:solidFill>
                  </a:tcPr>
                </a:tc>
                <a:extLst>
                  <a:ext uri="{0D108BD9-81ED-4DB2-BD59-A6C34878D82A}">
                    <a16:rowId xmlns:a16="http://schemas.microsoft.com/office/drawing/2014/main" val="10002"/>
                  </a:ext>
                </a:extLst>
              </a:tr>
              <a:tr h="273097">
                <a:tc>
                  <a:txBody>
                    <a:bodyPr/>
                    <a:lstStyle>
                      <a:lvl1pPr>
                        <a:spcBef>
                          <a:spcPct val="20000"/>
                        </a:spcBef>
                        <a:defRPr sz="2800">
                          <a:solidFill>
                            <a:schemeClr val="tx1"/>
                          </a:solidFill>
                          <a:latin typeface="Arial" charset="0"/>
                          <a:cs typeface="Arial" charset="0"/>
                        </a:defRPr>
                      </a:lvl1pPr>
                      <a:lvl2pPr marL="742950" indent="-285750">
                        <a:spcBef>
                          <a:spcPct val="20000"/>
                        </a:spcBef>
                        <a:defRPr sz="2400">
                          <a:solidFill>
                            <a:schemeClr val="tx1"/>
                          </a:solidFill>
                          <a:latin typeface="Arial" charset="0"/>
                          <a:cs typeface="Arial" charset="0"/>
                        </a:defRPr>
                      </a:lvl2pPr>
                      <a:lvl3pPr marL="1143000" indent="-228600">
                        <a:spcBef>
                          <a:spcPct val="20000"/>
                        </a:spcBef>
                        <a:defRPr sz="2000">
                          <a:solidFill>
                            <a:schemeClr val="tx1"/>
                          </a:solidFill>
                          <a:latin typeface="Arial" charset="0"/>
                          <a:cs typeface="Arial" charset="0"/>
                        </a:defRPr>
                      </a:lvl3pPr>
                      <a:lvl4pPr marL="1600200" indent="-228600">
                        <a:spcBef>
                          <a:spcPct val="20000"/>
                        </a:spcBef>
                        <a:defRPr>
                          <a:solidFill>
                            <a:schemeClr val="tx1"/>
                          </a:solidFill>
                          <a:latin typeface="Arial" charset="0"/>
                          <a:cs typeface="Arial" charset="0"/>
                        </a:defRPr>
                      </a:lvl4pPr>
                      <a:lvl5pPr marL="2057400" indent="-228600">
                        <a:spcBef>
                          <a:spcPct val="20000"/>
                        </a:spcBef>
                        <a:defRPr>
                          <a:solidFill>
                            <a:schemeClr val="tx1"/>
                          </a:solidFill>
                          <a:latin typeface="Arial" charset="0"/>
                          <a:cs typeface="Arial" charset="0"/>
                        </a:defRPr>
                      </a:lvl5pPr>
                      <a:lvl6pPr marL="2514600" indent="-228600" eaLnBrk="0" fontAlgn="base" hangingPunct="0">
                        <a:spcBef>
                          <a:spcPct val="20000"/>
                        </a:spcBef>
                        <a:spcAft>
                          <a:spcPct val="0"/>
                        </a:spcAft>
                        <a:defRPr>
                          <a:solidFill>
                            <a:schemeClr val="tx1"/>
                          </a:solidFill>
                          <a:latin typeface="Arial" charset="0"/>
                          <a:cs typeface="Arial" charset="0"/>
                        </a:defRPr>
                      </a:lvl6pPr>
                      <a:lvl7pPr marL="2971800" indent="-228600" eaLnBrk="0" fontAlgn="base" hangingPunct="0">
                        <a:spcBef>
                          <a:spcPct val="20000"/>
                        </a:spcBef>
                        <a:spcAft>
                          <a:spcPct val="0"/>
                        </a:spcAft>
                        <a:defRPr>
                          <a:solidFill>
                            <a:schemeClr val="tx1"/>
                          </a:solidFill>
                          <a:latin typeface="Arial" charset="0"/>
                          <a:cs typeface="Arial" charset="0"/>
                        </a:defRPr>
                      </a:lvl7pPr>
                      <a:lvl8pPr marL="3429000" indent="-228600" eaLnBrk="0" fontAlgn="base" hangingPunct="0">
                        <a:spcBef>
                          <a:spcPct val="20000"/>
                        </a:spcBef>
                        <a:spcAft>
                          <a:spcPct val="0"/>
                        </a:spcAft>
                        <a:defRPr>
                          <a:solidFill>
                            <a:schemeClr val="tx1"/>
                          </a:solidFill>
                          <a:latin typeface="Arial" charset="0"/>
                          <a:cs typeface="Arial" charset="0"/>
                        </a:defRPr>
                      </a:lvl8pPr>
                      <a:lvl9pPr marL="3886200" indent="-228600" eaLnBrk="0" fontAlgn="base" hangingPunct="0">
                        <a:spcBef>
                          <a:spcPct val="20000"/>
                        </a:spcBef>
                        <a:spcAft>
                          <a:spcPct val="0"/>
                        </a:spcAft>
                        <a:defRPr>
                          <a:solidFill>
                            <a:schemeClr val="tx1"/>
                          </a:solidFill>
                          <a:latin typeface="Arial" charset="0"/>
                          <a:cs typeface="Arial" charset="0"/>
                        </a:defRPr>
                      </a:lvl9pPr>
                    </a:lstStyle>
                    <a:p>
                      <a:pPr marL="0" marR="0" lvl="0" indent="0" algn="l" defTabSz="914400" rtl="0" eaLnBrk="1" fontAlgn="base" latinLnBrk="0" hangingPunct="1">
                        <a:lnSpc>
                          <a:spcPct val="107000"/>
                        </a:lnSpc>
                        <a:spcBef>
                          <a:spcPct val="0"/>
                        </a:spcBef>
                        <a:spcAft>
                          <a:spcPct val="0"/>
                        </a:spcAft>
                        <a:buClrTx/>
                        <a:buSzTx/>
                        <a:buFontTx/>
                        <a:buNone/>
                        <a:tabLst/>
                      </a:pPr>
                      <a:r>
                        <a:rPr kumimoji="0" lang="en-GB" altLang="en-US" sz="1200" b="0" i="0" u="none" strike="noStrike" cap="none" normalizeH="0" baseline="0" dirty="0">
                          <a:ln>
                            <a:noFill/>
                          </a:ln>
                          <a:solidFill>
                            <a:srgbClr val="000000"/>
                          </a:solidFill>
                          <a:effectLst/>
                          <a:latin typeface="Calibri"/>
                          <a:ea typeface="Calibri" pitchFamily="34" charset="0"/>
                          <a:cs typeface="Times New Roman"/>
                        </a:rPr>
                        <a:t> </a:t>
                      </a:r>
                      <a:r>
                        <a:rPr kumimoji="0" lang="en-GB" altLang="en-US" sz="1200" b="0" i="0" u="none" strike="noStrike" cap="none" normalizeH="0" baseline="0" dirty="0" err="1">
                          <a:ln>
                            <a:noFill/>
                          </a:ln>
                          <a:solidFill>
                            <a:srgbClr val="000000"/>
                          </a:solidFill>
                          <a:effectLst/>
                          <a:latin typeface="Calibri"/>
                          <a:ea typeface="Calibri" pitchFamily="34" charset="0"/>
                          <a:cs typeface="Times New Roman"/>
                        </a:rPr>
                        <a:t>Allens</a:t>
                      </a:r>
                      <a:r>
                        <a:rPr kumimoji="0" lang="en-GB" altLang="en-US" sz="1200" b="0" i="0" u="none" strike="noStrike" cap="none" normalizeH="0" baseline="0" dirty="0">
                          <a:ln>
                            <a:noFill/>
                          </a:ln>
                          <a:solidFill>
                            <a:srgbClr val="000000"/>
                          </a:solidFill>
                          <a:effectLst/>
                          <a:latin typeface="Calibri"/>
                          <a:ea typeface="Calibri" pitchFamily="34" charset="0"/>
                          <a:cs typeface="Times New Roman"/>
                        </a:rPr>
                        <a:t> Croft Child Development Centre</a:t>
                      </a:r>
                    </a:p>
                  </a:txBody>
                  <a:tcPr marL="68570" marR="68570" marT="0" marB="0"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7F3F4"/>
                    </a:solidFill>
                  </a:tcPr>
                </a:tc>
                <a:tc>
                  <a:txBody>
                    <a:bodyPr/>
                    <a:lstStyle>
                      <a:lvl1pPr>
                        <a:spcBef>
                          <a:spcPct val="20000"/>
                        </a:spcBef>
                        <a:defRPr sz="2800">
                          <a:solidFill>
                            <a:schemeClr val="tx1"/>
                          </a:solidFill>
                          <a:latin typeface="Arial" charset="0"/>
                          <a:cs typeface="Arial" charset="0"/>
                        </a:defRPr>
                      </a:lvl1pPr>
                      <a:lvl2pPr marL="742950" indent="-285750">
                        <a:spcBef>
                          <a:spcPct val="20000"/>
                        </a:spcBef>
                        <a:defRPr sz="2400">
                          <a:solidFill>
                            <a:schemeClr val="tx1"/>
                          </a:solidFill>
                          <a:latin typeface="Arial" charset="0"/>
                          <a:cs typeface="Arial" charset="0"/>
                        </a:defRPr>
                      </a:lvl2pPr>
                      <a:lvl3pPr marL="1143000" indent="-228600">
                        <a:spcBef>
                          <a:spcPct val="20000"/>
                        </a:spcBef>
                        <a:defRPr sz="2000">
                          <a:solidFill>
                            <a:schemeClr val="tx1"/>
                          </a:solidFill>
                          <a:latin typeface="Arial" charset="0"/>
                          <a:cs typeface="Arial" charset="0"/>
                        </a:defRPr>
                      </a:lvl3pPr>
                      <a:lvl4pPr marL="1600200" indent="-228600">
                        <a:spcBef>
                          <a:spcPct val="20000"/>
                        </a:spcBef>
                        <a:defRPr>
                          <a:solidFill>
                            <a:schemeClr val="tx1"/>
                          </a:solidFill>
                          <a:latin typeface="Arial" charset="0"/>
                          <a:cs typeface="Arial" charset="0"/>
                        </a:defRPr>
                      </a:lvl4pPr>
                      <a:lvl5pPr marL="2057400" indent="-228600">
                        <a:spcBef>
                          <a:spcPct val="20000"/>
                        </a:spcBef>
                        <a:defRPr>
                          <a:solidFill>
                            <a:schemeClr val="tx1"/>
                          </a:solidFill>
                          <a:latin typeface="Arial" charset="0"/>
                          <a:cs typeface="Arial" charset="0"/>
                        </a:defRPr>
                      </a:lvl5pPr>
                      <a:lvl6pPr marL="2514600" indent="-228600" eaLnBrk="0" fontAlgn="base" hangingPunct="0">
                        <a:spcBef>
                          <a:spcPct val="20000"/>
                        </a:spcBef>
                        <a:spcAft>
                          <a:spcPct val="0"/>
                        </a:spcAft>
                        <a:defRPr>
                          <a:solidFill>
                            <a:schemeClr val="tx1"/>
                          </a:solidFill>
                          <a:latin typeface="Arial" charset="0"/>
                          <a:cs typeface="Arial" charset="0"/>
                        </a:defRPr>
                      </a:lvl6pPr>
                      <a:lvl7pPr marL="2971800" indent="-228600" eaLnBrk="0" fontAlgn="base" hangingPunct="0">
                        <a:spcBef>
                          <a:spcPct val="20000"/>
                        </a:spcBef>
                        <a:spcAft>
                          <a:spcPct val="0"/>
                        </a:spcAft>
                        <a:defRPr>
                          <a:solidFill>
                            <a:schemeClr val="tx1"/>
                          </a:solidFill>
                          <a:latin typeface="Arial" charset="0"/>
                          <a:cs typeface="Arial" charset="0"/>
                        </a:defRPr>
                      </a:lvl7pPr>
                      <a:lvl8pPr marL="3429000" indent="-228600" eaLnBrk="0" fontAlgn="base" hangingPunct="0">
                        <a:spcBef>
                          <a:spcPct val="20000"/>
                        </a:spcBef>
                        <a:spcAft>
                          <a:spcPct val="0"/>
                        </a:spcAft>
                        <a:defRPr>
                          <a:solidFill>
                            <a:schemeClr val="tx1"/>
                          </a:solidFill>
                          <a:latin typeface="Arial" charset="0"/>
                          <a:cs typeface="Arial" charset="0"/>
                        </a:defRPr>
                      </a:lvl8pPr>
                      <a:lvl9pPr marL="3886200" indent="-228600" eaLnBrk="0" fontAlgn="base" hangingPunct="0">
                        <a:spcBef>
                          <a:spcPct val="20000"/>
                        </a:spcBef>
                        <a:spcAft>
                          <a:spcPct val="0"/>
                        </a:spcAft>
                        <a:defRPr>
                          <a:solidFill>
                            <a:schemeClr val="tx1"/>
                          </a:solidFill>
                          <a:latin typeface="Arial" charset="0"/>
                          <a:cs typeface="Arial" charset="0"/>
                        </a:defRPr>
                      </a:lvl9pPr>
                    </a:lstStyle>
                    <a:p>
                      <a:pPr marL="0" marR="0" lvl="0" indent="0" algn="l" defTabSz="914400" rtl="0" eaLnBrk="1" fontAlgn="base" latinLnBrk="0" hangingPunct="1">
                        <a:lnSpc>
                          <a:spcPct val="107000"/>
                        </a:lnSpc>
                        <a:spcBef>
                          <a:spcPct val="0"/>
                        </a:spcBef>
                        <a:spcAft>
                          <a:spcPct val="0"/>
                        </a:spcAft>
                        <a:buClrTx/>
                        <a:buSzTx/>
                        <a:buFontTx/>
                        <a:buNone/>
                        <a:tabLst/>
                      </a:pPr>
                      <a:r>
                        <a:rPr kumimoji="0" lang="en-GB" altLang="en-US" sz="1200" b="0" i="0" u="none" strike="noStrike" cap="none" normalizeH="0" baseline="0" dirty="0">
                          <a:ln>
                            <a:noFill/>
                          </a:ln>
                          <a:solidFill>
                            <a:srgbClr val="000000"/>
                          </a:solidFill>
                          <a:effectLst/>
                          <a:latin typeface="Calibri"/>
                          <a:ea typeface="Calibri" pitchFamily="34" charset="0"/>
                          <a:cs typeface="Times New Roman"/>
                        </a:rPr>
                        <a:t>0121 466 4700</a:t>
                      </a:r>
                    </a:p>
                  </a:txBody>
                  <a:tcPr marL="68570" marR="68570" marT="0" marB="0"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7F3F4"/>
                    </a:solidFill>
                  </a:tcPr>
                </a:tc>
                <a:extLst>
                  <a:ext uri="{0D108BD9-81ED-4DB2-BD59-A6C34878D82A}">
                    <a16:rowId xmlns:a16="http://schemas.microsoft.com/office/drawing/2014/main" val="10003"/>
                  </a:ext>
                </a:extLst>
              </a:tr>
              <a:tr h="426797">
                <a:tc>
                  <a:txBody>
                    <a:bodyPr/>
                    <a:lstStyle>
                      <a:lvl1pPr>
                        <a:spcBef>
                          <a:spcPct val="20000"/>
                        </a:spcBef>
                        <a:defRPr sz="2800">
                          <a:solidFill>
                            <a:schemeClr val="tx1"/>
                          </a:solidFill>
                          <a:latin typeface="Arial" charset="0"/>
                          <a:cs typeface="Arial" charset="0"/>
                        </a:defRPr>
                      </a:lvl1pPr>
                      <a:lvl2pPr marL="742950" indent="-285750">
                        <a:spcBef>
                          <a:spcPct val="20000"/>
                        </a:spcBef>
                        <a:defRPr sz="2400">
                          <a:solidFill>
                            <a:schemeClr val="tx1"/>
                          </a:solidFill>
                          <a:latin typeface="Arial" charset="0"/>
                          <a:cs typeface="Arial" charset="0"/>
                        </a:defRPr>
                      </a:lvl2pPr>
                      <a:lvl3pPr marL="1143000" indent="-228600">
                        <a:spcBef>
                          <a:spcPct val="20000"/>
                        </a:spcBef>
                        <a:defRPr sz="2000">
                          <a:solidFill>
                            <a:schemeClr val="tx1"/>
                          </a:solidFill>
                          <a:latin typeface="Arial" charset="0"/>
                          <a:cs typeface="Arial" charset="0"/>
                        </a:defRPr>
                      </a:lvl3pPr>
                      <a:lvl4pPr marL="1600200" indent="-228600">
                        <a:spcBef>
                          <a:spcPct val="20000"/>
                        </a:spcBef>
                        <a:defRPr>
                          <a:solidFill>
                            <a:schemeClr val="tx1"/>
                          </a:solidFill>
                          <a:latin typeface="Arial" charset="0"/>
                          <a:cs typeface="Arial" charset="0"/>
                        </a:defRPr>
                      </a:lvl4pPr>
                      <a:lvl5pPr marL="2057400" indent="-228600">
                        <a:spcBef>
                          <a:spcPct val="20000"/>
                        </a:spcBef>
                        <a:defRPr>
                          <a:solidFill>
                            <a:schemeClr val="tx1"/>
                          </a:solidFill>
                          <a:latin typeface="Arial" charset="0"/>
                          <a:cs typeface="Arial" charset="0"/>
                        </a:defRPr>
                      </a:lvl5pPr>
                      <a:lvl6pPr marL="2514600" indent="-228600" eaLnBrk="0" fontAlgn="base" hangingPunct="0">
                        <a:spcBef>
                          <a:spcPct val="20000"/>
                        </a:spcBef>
                        <a:spcAft>
                          <a:spcPct val="0"/>
                        </a:spcAft>
                        <a:defRPr>
                          <a:solidFill>
                            <a:schemeClr val="tx1"/>
                          </a:solidFill>
                          <a:latin typeface="Arial" charset="0"/>
                          <a:cs typeface="Arial" charset="0"/>
                        </a:defRPr>
                      </a:lvl6pPr>
                      <a:lvl7pPr marL="2971800" indent="-228600" eaLnBrk="0" fontAlgn="base" hangingPunct="0">
                        <a:spcBef>
                          <a:spcPct val="20000"/>
                        </a:spcBef>
                        <a:spcAft>
                          <a:spcPct val="0"/>
                        </a:spcAft>
                        <a:defRPr>
                          <a:solidFill>
                            <a:schemeClr val="tx1"/>
                          </a:solidFill>
                          <a:latin typeface="Arial" charset="0"/>
                          <a:cs typeface="Arial" charset="0"/>
                        </a:defRPr>
                      </a:lvl7pPr>
                      <a:lvl8pPr marL="3429000" indent="-228600" eaLnBrk="0" fontAlgn="base" hangingPunct="0">
                        <a:spcBef>
                          <a:spcPct val="20000"/>
                        </a:spcBef>
                        <a:spcAft>
                          <a:spcPct val="0"/>
                        </a:spcAft>
                        <a:defRPr>
                          <a:solidFill>
                            <a:schemeClr val="tx1"/>
                          </a:solidFill>
                          <a:latin typeface="Arial" charset="0"/>
                          <a:cs typeface="Arial" charset="0"/>
                        </a:defRPr>
                      </a:lvl8pPr>
                      <a:lvl9pPr marL="3886200" indent="-228600" eaLnBrk="0" fontAlgn="base" hangingPunct="0">
                        <a:spcBef>
                          <a:spcPct val="20000"/>
                        </a:spcBef>
                        <a:spcAft>
                          <a:spcPct val="0"/>
                        </a:spcAft>
                        <a:defRPr>
                          <a:solidFill>
                            <a:schemeClr val="tx1"/>
                          </a:solidFill>
                          <a:latin typeface="Arial" charset="0"/>
                          <a:cs typeface="Arial" charset="0"/>
                        </a:defRPr>
                      </a:lvl9pPr>
                    </a:lstStyle>
                    <a:p>
                      <a:pPr marL="0" marR="0" lvl="0" indent="0" algn="l" rtl="0" eaLnBrk="1" fontAlgn="base" latinLnBrk="0" hangingPunct="1">
                        <a:lnSpc>
                          <a:spcPct val="100000"/>
                        </a:lnSpc>
                        <a:spcBef>
                          <a:spcPct val="0"/>
                        </a:spcBef>
                        <a:spcAft>
                          <a:spcPct val="0"/>
                        </a:spcAft>
                        <a:buClrTx/>
                        <a:buSzTx/>
                        <a:buFontTx/>
                        <a:buNone/>
                      </a:pPr>
                      <a:r>
                        <a:rPr kumimoji="0" lang="en-GB" altLang="en-US" sz="1200" b="0" i="0" u="none" strike="noStrike" cap="none" normalizeH="0" baseline="0" dirty="0">
                          <a:ln>
                            <a:noFill/>
                          </a:ln>
                          <a:solidFill>
                            <a:srgbClr val="000000"/>
                          </a:solidFill>
                          <a:effectLst/>
                          <a:latin typeface="Calibri"/>
                          <a:cs typeface="Arial"/>
                        </a:rPr>
                        <a:t>Forward Thinking Birmingham</a:t>
                      </a:r>
                      <a:r>
                        <a:rPr lang="en-GB" altLang="en-US" sz="1200" b="0" i="0" u="none" strike="noStrike" cap="none" normalizeH="0" baseline="0" dirty="0">
                          <a:ln>
                            <a:noFill/>
                          </a:ln>
                          <a:solidFill>
                            <a:srgbClr val="000000"/>
                          </a:solidFill>
                          <a:effectLst/>
                          <a:latin typeface="Calibri"/>
                          <a:cs typeface="Arial"/>
                        </a:rPr>
                        <a:t> </a:t>
                      </a:r>
                      <a:endParaRPr kumimoji="0" lang="en-GB" altLang="en-US" sz="1200" b="0" i="0" u="none" strike="noStrike" cap="none" normalizeH="0" baseline="0">
                        <a:ln>
                          <a:noFill/>
                        </a:ln>
                        <a:solidFill>
                          <a:srgbClr val="000000"/>
                        </a:solidFill>
                        <a:effectLst/>
                        <a:latin typeface="Calibri" pitchFamily="34" charset="0"/>
                        <a:cs typeface="Arial" charset="0"/>
                      </a:endParaRPr>
                    </a:p>
                  </a:txBody>
                  <a:tcPr marL="91427" marR="91427" marT="45730" marB="45730"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F3F9FA"/>
                    </a:solidFill>
                  </a:tcPr>
                </a:tc>
                <a:tc>
                  <a:txBody>
                    <a:bodyPr/>
                    <a:lstStyle>
                      <a:lvl1pPr>
                        <a:spcBef>
                          <a:spcPct val="20000"/>
                        </a:spcBef>
                        <a:defRPr sz="2800">
                          <a:solidFill>
                            <a:schemeClr val="tx1"/>
                          </a:solidFill>
                          <a:latin typeface="Arial" charset="0"/>
                          <a:cs typeface="Arial" charset="0"/>
                        </a:defRPr>
                      </a:lvl1pPr>
                      <a:lvl2pPr marL="742950" indent="-285750">
                        <a:spcBef>
                          <a:spcPct val="20000"/>
                        </a:spcBef>
                        <a:defRPr sz="2400">
                          <a:solidFill>
                            <a:schemeClr val="tx1"/>
                          </a:solidFill>
                          <a:latin typeface="Arial" charset="0"/>
                          <a:cs typeface="Arial" charset="0"/>
                        </a:defRPr>
                      </a:lvl2pPr>
                      <a:lvl3pPr marL="1143000" indent="-228600">
                        <a:spcBef>
                          <a:spcPct val="20000"/>
                        </a:spcBef>
                        <a:defRPr sz="2000">
                          <a:solidFill>
                            <a:schemeClr val="tx1"/>
                          </a:solidFill>
                          <a:latin typeface="Arial" charset="0"/>
                          <a:cs typeface="Arial" charset="0"/>
                        </a:defRPr>
                      </a:lvl3pPr>
                      <a:lvl4pPr marL="1600200" indent="-228600">
                        <a:spcBef>
                          <a:spcPct val="20000"/>
                        </a:spcBef>
                        <a:defRPr>
                          <a:solidFill>
                            <a:schemeClr val="tx1"/>
                          </a:solidFill>
                          <a:latin typeface="Arial" charset="0"/>
                          <a:cs typeface="Arial" charset="0"/>
                        </a:defRPr>
                      </a:lvl4pPr>
                      <a:lvl5pPr marL="2057400" indent="-228600">
                        <a:spcBef>
                          <a:spcPct val="20000"/>
                        </a:spcBef>
                        <a:defRPr>
                          <a:solidFill>
                            <a:schemeClr val="tx1"/>
                          </a:solidFill>
                          <a:latin typeface="Arial" charset="0"/>
                          <a:cs typeface="Arial" charset="0"/>
                        </a:defRPr>
                      </a:lvl5pPr>
                      <a:lvl6pPr marL="2514600" indent="-228600" eaLnBrk="0" fontAlgn="base" hangingPunct="0">
                        <a:spcBef>
                          <a:spcPct val="20000"/>
                        </a:spcBef>
                        <a:spcAft>
                          <a:spcPct val="0"/>
                        </a:spcAft>
                        <a:defRPr>
                          <a:solidFill>
                            <a:schemeClr val="tx1"/>
                          </a:solidFill>
                          <a:latin typeface="Arial" charset="0"/>
                          <a:cs typeface="Arial" charset="0"/>
                        </a:defRPr>
                      </a:lvl6pPr>
                      <a:lvl7pPr marL="2971800" indent="-228600" eaLnBrk="0" fontAlgn="base" hangingPunct="0">
                        <a:spcBef>
                          <a:spcPct val="20000"/>
                        </a:spcBef>
                        <a:spcAft>
                          <a:spcPct val="0"/>
                        </a:spcAft>
                        <a:defRPr>
                          <a:solidFill>
                            <a:schemeClr val="tx1"/>
                          </a:solidFill>
                          <a:latin typeface="Arial" charset="0"/>
                          <a:cs typeface="Arial" charset="0"/>
                        </a:defRPr>
                      </a:lvl7pPr>
                      <a:lvl8pPr marL="3429000" indent="-228600" eaLnBrk="0" fontAlgn="base" hangingPunct="0">
                        <a:spcBef>
                          <a:spcPct val="20000"/>
                        </a:spcBef>
                        <a:spcAft>
                          <a:spcPct val="0"/>
                        </a:spcAft>
                        <a:defRPr>
                          <a:solidFill>
                            <a:schemeClr val="tx1"/>
                          </a:solidFill>
                          <a:latin typeface="Arial" charset="0"/>
                          <a:cs typeface="Arial" charset="0"/>
                        </a:defRPr>
                      </a:lvl8pPr>
                      <a:lvl9pPr marL="3886200" indent="-228600" eaLnBrk="0" fontAlgn="base" hangingPunct="0">
                        <a:spcBef>
                          <a:spcPct val="20000"/>
                        </a:spcBef>
                        <a:spcAft>
                          <a:spcPct val="0"/>
                        </a:spcAft>
                        <a:defRPr>
                          <a:solidFill>
                            <a:schemeClr val="tx1"/>
                          </a:solidFill>
                          <a:latin typeface="Arial" charset="0"/>
                          <a:cs typeface="Arial" charset="0"/>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GB" altLang="en-US" sz="1200" b="1" i="0" u="none" strike="noStrike" cap="none" normalizeH="0" baseline="0" dirty="0">
                          <a:ln>
                            <a:noFill/>
                          </a:ln>
                          <a:solidFill>
                            <a:schemeClr val="tx1"/>
                          </a:solidFill>
                          <a:effectLst/>
                          <a:latin typeface="Calibri"/>
                          <a:cs typeface="Arial"/>
                        </a:rPr>
                        <a:t>0300 300 0099</a:t>
                      </a:r>
                    </a:p>
                    <a:p>
                      <a:pPr marL="0" marR="0" lvl="0" indent="0" algn="l" defTabSz="914400" rtl="0" eaLnBrk="1" fontAlgn="base" latinLnBrk="0" hangingPunct="1">
                        <a:lnSpc>
                          <a:spcPct val="100000"/>
                        </a:lnSpc>
                        <a:spcBef>
                          <a:spcPct val="0"/>
                        </a:spcBef>
                        <a:spcAft>
                          <a:spcPct val="0"/>
                        </a:spcAft>
                        <a:buClrTx/>
                        <a:buSzTx/>
                        <a:buFontTx/>
                        <a:buNone/>
                        <a:tabLst/>
                      </a:pPr>
                      <a:endParaRPr kumimoji="0" lang="en-GB" altLang="en-US" sz="1200" b="0" i="0" u="none" strike="noStrike" cap="none" normalizeH="0" baseline="0">
                        <a:ln>
                          <a:noFill/>
                        </a:ln>
                        <a:solidFill>
                          <a:srgbClr val="000000"/>
                        </a:solidFill>
                        <a:effectLst/>
                        <a:latin typeface="Calibri" pitchFamily="34" charset="0"/>
                        <a:cs typeface="Arial" charset="0"/>
                      </a:endParaRPr>
                    </a:p>
                  </a:txBody>
                  <a:tcPr marL="91427" marR="91427" marT="45730" marB="45730"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F3F9FA"/>
                    </a:solidFill>
                  </a:tcPr>
                </a:tc>
                <a:extLst>
                  <a:ext uri="{0D108BD9-81ED-4DB2-BD59-A6C34878D82A}">
                    <a16:rowId xmlns:a16="http://schemas.microsoft.com/office/drawing/2014/main" val="10004"/>
                  </a:ext>
                </a:extLst>
              </a:tr>
              <a:tr h="273097">
                <a:tc>
                  <a:txBody>
                    <a:bodyPr/>
                    <a:lstStyle>
                      <a:lvl1pPr>
                        <a:spcBef>
                          <a:spcPct val="20000"/>
                        </a:spcBef>
                        <a:defRPr sz="2800">
                          <a:solidFill>
                            <a:schemeClr val="tx1"/>
                          </a:solidFill>
                          <a:latin typeface="Arial" charset="0"/>
                          <a:cs typeface="Arial" charset="0"/>
                        </a:defRPr>
                      </a:lvl1pPr>
                      <a:lvl2pPr marL="742950" indent="-285750">
                        <a:spcBef>
                          <a:spcPct val="20000"/>
                        </a:spcBef>
                        <a:defRPr sz="2400">
                          <a:solidFill>
                            <a:schemeClr val="tx1"/>
                          </a:solidFill>
                          <a:latin typeface="Arial" charset="0"/>
                          <a:cs typeface="Arial" charset="0"/>
                        </a:defRPr>
                      </a:lvl2pPr>
                      <a:lvl3pPr marL="1143000" indent="-228600">
                        <a:spcBef>
                          <a:spcPct val="20000"/>
                        </a:spcBef>
                        <a:defRPr sz="2000">
                          <a:solidFill>
                            <a:schemeClr val="tx1"/>
                          </a:solidFill>
                          <a:latin typeface="Arial" charset="0"/>
                          <a:cs typeface="Arial" charset="0"/>
                        </a:defRPr>
                      </a:lvl3pPr>
                      <a:lvl4pPr marL="1600200" indent="-228600">
                        <a:spcBef>
                          <a:spcPct val="20000"/>
                        </a:spcBef>
                        <a:defRPr>
                          <a:solidFill>
                            <a:schemeClr val="tx1"/>
                          </a:solidFill>
                          <a:latin typeface="Arial" charset="0"/>
                          <a:cs typeface="Arial" charset="0"/>
                        </a:defRPr>
                      </a:lvl4pPr>
                      <a:lvl5pPr marL="2057400" indent="-228600">
                        <a:spcBef>
                          <a:spcPct val="20000"/>
                        </a:spcBef>
                        <a:defRPr>
                          <a:solidFill>
                            <a:schemeClr val="tx1"/>
                          </a:solidFill>
                          <a:latin typeface="Arial" charset="0"/>
                          <a:cs typeface="Arial" charset="0"/>
                        </a:defRPr>
                      </a:lvl5pPr>
                      <a:lvl6pPr marL="2514600" indent="-228600" eaLnBrk="0" fontAlgn="base" hangingPunct="0">
                        <a:spcBef>
                          <a:spcPct val="20000"/>
                        </a:spcBef>
                        <a:spcAft>
                          <a:spcPct val="0"/>
                        </a:spcAft>
                        <a:defRPr>
                          <a:solidFill>
                            <a:schemeClr val="tx1"/>
                          </a:solidFill>
                          <a:latin typeface="Arial" charset="0"/>
                          <a:cs typeface="Arial" charset="0"/>
                        </a:defRPr>
                      </a:lvl6pPr>
                      <a:lvl7pPr marL="2971800" indent="-228600" eaLnBrk="0" fontAlgn="base" hangingPunct="0">
                        <a:spcBef>
                          <a:spcPct val="20000"/>
                        </a:spcBef>
                        <a:spcAft>
                          <a:spcPct val="0"/>
                        </a:spcAft>
                        <a:defRPr>
                          <a:solidFill>
                            <a:schemeClr val="tx1"/>
                          </a:solidFill>
                          <a:latin typeface="Arial" charset="0"/>
                          <a:cs typeface="Arial" charset="0"/>
                        </a:defRPr>
                      </a:lvl7pPr>
                      <a:lvl8pPr marL="3429000" indent="-228600" eaLnBrk="0" fontAlgn="base" hangingPunct="0">
                        <a:spcBef>
                          <a:spcPct val="20000"/>
                        </a:spcBef>
                        <a:spcAft>
                          <a:spcPct val="0"/>
                        </a:spcAft>
                        <a:defRPr>
                          <a:solidFill>
                            <a:schemeClr val="tx1"/>
                          </a:solidFill>
                          <a:latin typeface="Arial" charset="0"/>
                          <a:cs typeface="Arial" charset="0"/>
                        </a:defRPr>
                      </a:lvl8pPr>
                      <a:lvl9pPr marL="3886200" indent="-228600" eaLnBrk="0" fontAlgn="base" hangingPunct="0">
                        <a:spcBef>
                          <a:spcPct val="20000"/>
                        </a:spcBef>
                        <a:spcAft>
                          <a:spcPct val="0"/>
                        </a:spcAft>
                        <a:defRPr>
                          <a:solidFill>
                            <a:schemeClr val="tx1"/>
                          </a:solidFill>
                          <a:latin typeface="Arial" charset="0"/>
                          <a:cs typeface="Arial" charset="0"/>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GB" altLang="en-US" sz="1200" b="0" i="0" u="none" strike="noStrike" cap="none" normalizeH="0" baseline="0" dirty="0">
                          <a:ln>
                            <a:noFill/>
                          </a:ln>
                          <a:solidFill>
                            <a:srgbClr val="000000"/>
                          </a:solidFill>
                          <a:effectLst/>
                          <a:latin typeface="Calibri"/>
                          <a:cs typeface="Arial"/>
                        </a:rPr>
                        <a:t>Occupational Therapy</a:t>
                      </a:r>
                    </a:p>
                  </a:txBody>
                  <a:tcPr marL="91427" marR="91427" marT="45730" marB="45730"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F3F9FA"/>
                    </a:solidFill>
                  </a:tcPr>
                </a:tc>
                <a:tc>
                  <a:txBody>
                    <a:bodyPr/>
                    <a:lstStyle>
                      <a:lvl1pPr>
                        <a:spcBef>
                          <a:spcPct val="20000"/>
                        </a:spcBef>
                        <a:defRPr sz="2800">
                          <a:solidFill>
                            <a:schemeClr val="tx1"/>
                          </a:solidFill>
                          <a:latin typeface="Arial" charset="0"/>
                          <a:cs typeface="Arial" charset="0"/>
                        </a:defRPr>
                      </a:lvl1pPr>
                      <a:lvl2pPr marL="742950" indent="-285750">
                        <a:spcBef>
                          <a:spcPct val="20000"/>
                        </a:spcBef>
                        <a:defRPr sz="2400">
                          <a:solidFill>
                            <a:schemeClr val="tx1"/>
                          </a:solidFill>
                          <a:latin typeface="Arial" charset="0"/>
                          <a:cs typeface="Arial" charset="0"/>
                        </a:defRPr>
                      </a:lvl2pPr>
                      <a:lvl3pPr marL="1143000" indent="-228600">
                        <a:spcBef>
                          <a:spcPct val="20000"/>
                        </a:spcBef>
                        <a:defRPr sz="2000">
                          <a:solidFill>
                            <a:schemeClr val="tx1"/>
                          </a:solidFill>
                          <a:latin typeface="Arial" charset="0"/>
                          <a:cs typeface="Arial" charset="0"/>
                        </a:defRPr>
                      </a:lvl3pPr>
                      <a:lvl4pPr marL="1600200" indent="-228600">
                        <a:spcBef>
                          <a:spcPct val="20000"/>
                        </a:spcBef>
                        <a:defRPr>
                          <a:solidFill>
                            <a:schemeClr val="tx1"/>
                          </a:solidFill>
                          <a:latin typeface="Arial" charset="0"/>
                          <a:cs typeface="Arial" charset="0"/>
                        </a:defRPr>
                      </a:lvl4pPr>
                      <a:lvl5pPr marL="2057400" indent="-228600">
                        <a:spcBef>
                          <a:spcPct val="20000"/>
                        </a:spcBef>
                        <a:defRPr>
                          <a:solidFill>
                            <a:schemeClr val="tx1"/>
                          </a:solidFill>
                          <a:latin typeface="Arial" charset="0"/>
                          <a:cs typeface="Arial" charset="0"/>
                        </a:defRPr>
                      </a:lvl5pPr>
                      <a:lvl6pPr marL="2514600" indent="-228600" eaLnBrk="0" fontAlgn="base" hangingPunct="0">
                        <a:spcBef>
                          <a:spcPct val="20000"/>
                        </a:spcBef>
                        <a:spcAft>
                          <a:spcPct val="0"/>
                        </a:spcAft>
                        <a:defRPr>
                          <a:solidFill>
                            <a:schemeClr val="tx1"/>
                          </a:solidFill>
                          <a:latin typeface="Arial" charset="0"/>
                          <a:cs typeface="Arial" charset="0"/>
                        </a:defRPr>
                      </a:lvl6pPr>
                      <a:lvl7pPr marL="2971800" indent="-228600" eaLnBrk="0" fontAlgn="base" hangingPunct="0">
                        <a:spcBef>
                          <a:spcPct val="20000"/>
                        </a:spcBef>
                        <a:spcAft>
                          <a:spcPct val="0"/>
                        </a:spcAft>
                        <a:defRPr>
                          <a:solidFill>
                            <a:schemeClr val="tx1"/>
                          </a:solidFill>
                          <a:latin typeface="Arial" charset="0"/>
                          <a:cs typeface="Arial" charset="0"/>
                        </a:defRPr>
                      </a:lvl7pPr>
                      <a:lvl8pPr marL="3429000" indent="-228600" eaLnBrk="0" fontAlgn="base" hangingPunct="0">
                        <a:spcBef>
                          <a:spcPct val="20000"/>
                        </a:spcBef>
                        <a:spcAft>
                          <a:spcPct val="0"/>
                        </a:spcAft>
                        <a:defRPr>
                          <a:solidFill>
                            <a:schemeClr val="tx1"/>
                          </a:solidFill>
                          <a:latin typeface="Arial" charset="0"/>
                          <a:cs typeface="Arial" charset="0"/>
                        </a:defRPr>
                      </a:lvl8pPr>
                      <a:lvl9pPr marL="3886200" indent="-228600" eaLnBrk="0" fontAlgn="base" hangingPunct="0">
                        <a:spcBef>
                          <a:spcPct val="20000"/>
                        </a:spcBef>
                        <a:spcAft>
                          <a:spcPct val="0"/>
                        </a:spcAft>
                        <a:defRPr>
                          <a:solidFill>
                            <a:schemeClr val="tx1"/>
                          </a:solidFill>
                          <a:latin typeface="Arial" charset="0"/>
                          <a:cs typeface="Arial" charset="0"/>
                        </a:defRPr>
                      </a:lvl9pPr>
                    </a:lstStyle>
                    <a:p>
                      <a:pPr marL="0" marR="0" lvl="0" indent="0" algn="l" rtl="0" eaLnBrk="1" fontAlgn="base" latinLnBrk="0" hangingPunct="1">
                        <a:lnSpc>
                          <a:spcPct val="100000"/>
                        </a:lnSpc>
                        <a:spcBef>
                          <a:spcPct val="0"/>
                        </a:spcBef>
                        <a:spcAft>
                          <a:spcPct val="0"/>
                        </a:spcAft>
                        <a:buClrTx/>
                        <a:buSzTx/>
                        <a:buFontTx/>
                        <a:buNone/>
                      </a:pPr>
                      <a:r>
                        <a:rPr kumimoji="0" lang="en-GB" altLang="en-US" sz="1200" b="0" i="0" u="none" strike="noStrike" cap="none" normalizeH="0" baseline="0" dirty="0">
                          <a:ln>
                            <a:noFill/>
                          </a:ln>
                          <a:solidFill>
                            <a:srgbClr val="000000"/>
                          </a:solidFill>
                          <a:effectLst/>
                          <a:latin typeface="Calibri"/>
                          <a:cs typeface="Arial"/>
                        </a:rPr>
                        <a:t>0121 </a:t>
                      </a:r>
                      <a:r>
                        <a:rPr lang="en-GB" altLang="en-US" sz="1200" b="0" i="0" u="none" strike="noStrike" cap="none" normalizeH="0" baseline="0" dirty="0">
                          <a:ln>
                            <a:noFill/>
                          </a:ln>
                          <a:solidFill>
                            <a:srgbClr val="000000"/>
                          </a:solidFill>
                          <a:effectLst/>
                          <a:latin typeface="Calibri"/>
                          <a:cs typeface="Arial"/>
                        </a:rPr>
                        <a:t>303 3865</a:t>
                      </a:r>
                      <a:endParaRPr kumimoji="0" lang="en-GB" altLang="en-US" sz="1200" b="0" i="0" u="none" strike="noStrike" cap="none" normalizeH="0" baseline="0" dirty="0">
                        <a:ln>
                          <a:noFill/>
                        </a:ln>
                        <a:solidFill>
                          <a:srgbClr val="000000"/>
                        </a:solidFill>
                        <a:effectLst/>
                        <a:latin typeface="Calibri"/>
                        <a:cs typeface="Arial"/>
                      </a:endParaRPr>
                    </a:p>
                  </a:txBody>
                  <a:tcPr marL="91427" marR="91427" marT="45730" marB="45730"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F3F9FA"/>
                    </a:solidFill>
                  </a:tcPr>
                </a:tc>
                <a:extLst>
                  <a:ext uri="{0D108BD9-81ED-4DB2-BD59-A6C34878D82A}">
                    <a16:rowId xmlns:a16="http://schemas.microsoft.com/office/drawing/2014/main" val="10005"/>
                  </a:ext>
                </a:extLst>
              </a:tr>
            </a:tbl>
          </a:graphicData>
        </a:graphic>
      </p:graphicFrame>
      <p:graphicFrame>
        <p:nvGraphicFramePr>
          <p:cNvPr id="8" name="Table 7"/>
          <p:cNvGraphicFramePr>
            <a:graphicFrameLocks noGrp="1"/>
          </p:cNvGraphicFramePr>
          <p:nvPr>
            <p:extLst>
              <p:ext uri="{D42A27DB-BD31-4B8C-83A1-F6EECF244321}">
                <p14:modId xmlns:p14="http://schemas.microsoft.com/office/powerpoint/2010/main" val="3957295472"/>
              </p:ext>
            </p:extLst>
          </p:nvPr>
        </p:nvGraphicFramePr>
        <p:xfrm>
          <a:off x="5732885" y="2700763"/>
          <a:ext cx="3290888" cy="3360210"/>
        </p:xfrm>
        <a:graphic>
          <a:graphicData uri="http://schemas.openxmlformats.org/drawingml/2006/table">
            <a:tbl>
              <a:tblPr firstRow="1" bandRow="1">
                <a:tableStyleId>{5C22544A-7EE6-4342-B048-85BDC9FD1C3A}</a:tableStyleId>
              </a:tblPr>
              <a:tblGrid>
                <a:gridCol w="1922235">
                  <a:extLst>
                    <a:ext uri="{9D8B030D-6E8A-4147-A177-3AD203B41FA5}">
                      <a16:colId xmlns:a16="http://schemas.microsoft.com/office/drawing/2014/main" val="20000"/>
                    </a:ext>
                  </a:extLst>
                </a:gridCol>
                <a:gridCol w="1368653">
                  <a:extLst>
                    <a:ext uri="{9D8B030D-6E8A-4147-A177-3AD203B41FA5}">
                      <a16:colId xmlns:a16="http://schemas.microsoft.com/office/drawing/2014/main" val="20001"/>
                    </a:ext>
                  </a:extLst>
                </a:gridCol>
              </a:tblGrid>
              <a:tr h="672042">
                <a:tc>
                  <a:txBody>
                    <a:bodyPr/>
                    <a:lstStyle/>
                    <a:p>
                      <a:pPr algn="ctr"/>
                      <a:r>
                        <a:rPr lang="en-GB" sz="1200" dirty="0"/>
                        <a:t>Name</a:t>
                      </a:r>
                      <a:r>
                        <a:rPr lang="en-GB" sz="1200" baseline="0" dirty="0"/>
                        <a:t> of Agency/Service</a:t>
                      </a:r>
                      <a:endParaRPr lang="en-GB" sz="1200" dirty="0"/>
                    </a:p>
                  </a:txBody>
                  <a:tcPr marL="91473" marR="91473" marT="45718" marB="45718">
                    <a:solidFill>
                      <a:srgbClr val="00B0F0"/>
                    </a:solidFill>
                  </a:tcPr>
                </a:tc>
                <a:tc>
                  <a:txBody>
                    <a:bodyPr/>
                    <a:lstStyle/>
                    <a:p>
                      <a:pPr algn="ctr"/>
                      <a:r>
                        <a:rPr lang="en-GB" sz="1200" dirty="0"/>
                        <a:t>Contact</a:t>
                      </a:r>
                    </a:p>
                  </a:txBody>
                  <a:tcPr marL="91473" marR="91473" marT="45718" marB="45718">
                    <a:solidFill>
                      <a:srgbClr val="00B0F0"/>
                    </a:solidFill>
                  </a:tcPr>
                </a:tc>
                <a:extLst>
                  <a:ext uri="{0D108BD9-81ED-4DB2-BD59-A6C34878D82A}">
                    <a16:rowId xmlns:a16="http://schemas.microsoft.com/office/drawing/2014/main" val="10000"/>
                  </a:ext>
                </a:extLst>
              </a:tr>
              <a:tr h="672042">
                <a:tc>
                  <a:txBody>
                    <a:bodyPr/>
                    <a:lstStyle/>
                    <a:p>
                      <a:r>
                        <a:rPr lang="en-GB" sz="1200" dirty="0">
                          <a:latin typeface="Calibri" panose="020F0502020204030204" pitchFamily="34" charset="0"/>
                        </a:rPr>
                        <a:t>Social Services</a:t>
                      </a:r>
                    </a:p>
                  </a:txBody>
                  <a:tcPr marL="91473" marR="91473" marT="45718" marB="45718"/>
                </a:tc>
                <a:tc>
                  <a:txBody>
                    <a:bodyPr/>
                    <a:lstStyle/>
                    <a:p>
                      <a:r>
                        <a:rPr lang="en-GB" sz="1200" dirty="0">
                          <a:latin typeface="Calibri" panose="020F0502020204030204" pitchFamily="34" charset="0"/>
                        </a:rPr>
                        <a:t>0121 303 1888</a:t>
                      </a:r>
                    </a:p>
                  </a:txBody>
                  <a:tcPr marL="91473" marR="91473" marT="45718" marB="45718"/>
                </a:tc>
                <a:extLst>
                  <a:ext uri="{0D108BD9-81ED-4DB2-BD59-A6C34878D82A}">
                    <a16:rowId xmlns:a16="http://schemas.microsoft.com/office/drawing/2014/main" val="10001"/>
                  </a:ext>
                </a:extLst>
              </a:tr>
              <a:tr h="672042">
                <a:tc>
                  <a:txBody>
                    <a:bodyPr/>
                    <a:lstStyle/>
                    <a:p>
                      <a:r>
                        <a:rPr lang="en-GB" sz="1200" dirty="0">
                          <a:latin typeface="Calibri" panose="020F0502020204030204" pitchFamily="34" charset="0"/>
                        </a:rPr>
                        <a:t>Autism West Midlands</a:t>
                      </a:r>
                    </a:p>
                  </a:txBody>
                  <a:tcPr marL="91473" marR="91473" marT="45718" marB="45718"/>
                </a:tc>
                <a:tc>
                  <a:txBody>
                    <a:bodyPr/>
                    <a:lstStyle/>
                    <a:p>
                      <a:r>
                        <a:rPr lang="en-GB" sz="1200" dirty="0">
                          <a:latin typeface="Calibri"/>
                        </a:rPr>
                        <a:t>0121 450 7575</a:t>
                      </a:r>
                      <a:endParaRPr lang="en-US" dirty="0"/>
                    </a:p>
                  </a:txBody>
                  <a:tcPr marL="91473" marR="91473" marT="45718" marB="45718"/>
                </a:tc>
                <a:extLst>
                  <a:ext uri="{0D108BD9-81ED-4DB2-BD59-A6C34878D82A}">
                    <a16:rowId xmlns:a16="http://schemas.microsoft.com/office/drawing/2014/main" val="10003"/>
                  </a:ext>
                </a:extLst>
              </a:tr>
              <a:tr h="672042">
                <a:tc>
                  <a:txBody>
                    <a:bodyPr/>
                    <a:lstStyle/>
                    <a:p>
                      <a:pPr lvl="0">
                        <a:buNone/>
                      </a:pPr>
                      <a:r>
                        <a:rPr lang="en-GB" sz="1200" b="0" i="0" u="none" strike="noStrike" noProof="0" dirty="0">
                          <a:solidFill>
                            <a:srgbClr val="000000"/>
                          </a:solidFill>
                          <a:latin typeface="Calibri"/>
                        </a:rPr>
                        <a:t>The SEND Information, Advice &amp; Support Service (SENDIASS)</a:t>
                      </a:r>
                      <a:endParaRPr lang="en-GB" sz="1200" dirty="0">
                        <a:latin typeface="Calibri" panose="020F0502020204030204" pitchFamily="34" charset="0"/>
                      </a:endParaRPr>
                    </a:p>
                  </a:txBody>
                  <a:tcPr marL="91473" marR="91473" marT="45718" marB="45718"/>
                </a:tc>
                <a:tc>
                  <a:txBody>
                    <a:bodyPr/>
                    <a:lstStyle/>
                    <a:p>
                      <a:r>
                        <a:rPr lang="en-GB" sz="1200" dirty="0">
                          <a:latin typeface="Calibri" panose="020F0502020204030204" pitchFamily="34" charset="0"/>
                        </a:rPr>
                        <a:t>0121 303 5004</a:t>
                      </a:r>
                    </a:p>
                  </a:txBody>
                  <a:tcPr marL="91473" marR="91473" marT="45718" marB="45718"/>
                </a:tc>
                <a:extLst>
                  <a:ext uri="{0D108BD9-81ED-4DB2-BD59-A6C34878D82A}">
                    <a16:rowId xmlns:a16="http://schemas.microsoft.com/office/drawing/2014/main" val="10004"/>
                  </a:ext>
                </a:extLst>
              </a:tr>
              <a:tr h="672042">
                <a:tc>
                  <a:txBody>
                    <a:bodyPr/>
                    <a:lstStyle/>
                    <a:p>
                      <a:r>
                        <a:rPr lang="en-GB" sz="1200" dirty="0">
                          <a:latin typeface="Calibri" panose="020F0502020204030204" pitchFamily="34" charset="0"/>
                        </a:rPr>
                        <a:t>Edward’s Trust (Bereavement Support)</a:t>
                      </a:r>
                    </a:p>
                  </a:txBody>
                  <a:tcPr marL="91473" marR="91473" marT="45718" marB="45718"/>
                </a:tc>
                <a:tc>
                  <a:txBody>
                    <a:bodyPr/>
                    <a:lstStyle/>
                    <a:p>
                      <a:r>
                        <a:rPr lang="en-GB" sz="1200" dirty="0">
                          <a:latin typeface="Calibri"/>
                        </a:rPr>
                        <a:t>0121 454 1705</a:t>
                      </a:r>
                      <a:endParaRPr lang="en-US" dirty="0"/>
                    </a:p>
                  </a:txBody>
                  <a:tcPr marL="91473" marR="91473" marT="45718" marB="45718"/>
                </a:tc>
                <a:extLst>
                  <a:ext uri="{0D108BD9-81ED-4DB2-BD59-A6C34878D82A}">
                    <a16:rowId xmlns:a16="http://schemas.microsoft.com/office/drawing/2014/main" val="10005"/>
                  </a:ext>
                </a:extLst>
              </a:tr>
            </a:tbl>
          </a:graphicData>
        </a:graphic>
      </p:graphicFrame>
      <p:sp>
        <p:nvSpPr>
          <p:cNvPr id="3" name="TextBox 2">
            <a:extLst>
              <a:ext uri="{FF2B5EF4-FFF2-40B4-BE49-F238E27FC236}">
                <a16:creationId xmlns:a16="http://schemas.microsoft.com/office/drawing/2014/main" id="{EB86C615-D61F-346F-ABC3-F86BDBF25E0D}"/>
              </a:ext>
            </a:extLst>
          </p:cNvPr>
          <p:cNvSpPr txBox="1"/>
          <p:nvPr/>
        </p:nvSpPr>
        <p:spPr>
          <a:xfrm>
            <a:off x="2103753" y="2160869"/>
            <a:ext cx="3445967" cy="307777"/>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1400" dirty="0">
                <a:ea typeface="+mn-lt"/>
                <a:cs typeface="+mn-lt"/>
                <a:hlinkClick r:id="rId3"/>
              </a:rPr>
              <a:t>Home - Local Offer Birmingham</a:t>
            </a:r>
            <a:r>
              <a:rPr lang="en-US" sz="1400" dirty="0">
                <a:ea typeface="+mn-lt"/>
                <a:cs typeface="+mn-lt"/>
              </a:rPr>
              <a:t> website</a:t>
            </a:r>
            <a:endParaRPr lang="en-US" sz="1400" dirty="0">
              <a:ea typeface="Calibri"/>
              <a:cs typeface="Calibri"/>
            </a:endParaRPr>
          </a:p>
        </p:txBody>
      </p:sp>
    </p:spTree>
    <p:extLst>
      <p:ext uri="{BB962C8B-B14F-4D97-AF65-F5344CB8AC3E}">
        <p14:creationId xmlns:p14="http://schemas.microsoft.com/office/powerpoint/2010/main" val="113377172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txBox="1">
            <a:spLocks/>
          </p:cNvSpPr>
          <p:nvPr/>
        </p:nvSpPr>
        <p:spPr>
          <a:xfrm>
            <a:off x="457200" y="274638"/>
            <a:ext cx="8229600" cy="1143000"/>
          </a:xfrm>
          <a:prstGeom prst="rect">
            <a:avLst/>
          </a:prstGeom>
          <a:solidFill>
            <a:srgbClr val="92D050"/>
          </a:solidFill>
        </p:spPr>
        <p:txBody>
          <a:bodyPr/>
          <a:lstStyle>
            <a:lvl1pPr algn="ctr" defTabSz="914400" rtl="0" eaLnBrk="1" latinLnBrk="0" hangingPunct="1">
              <a:spcBef>
                <a:spcPct val="0"/>
              </a:spcBef>
              <a:buNone/>
              <a:defRPr sz="4400" kern="1200">
                <a:solidFill>
                  <a:schemeClr val="tx1"/>
                </a:solidFill>
                <a:latin typeface="+mj-lt"/>
                <a:ea typeface="+mj-ea"/>
                <a:cs typeface="+mj-cs"/>
              </a:defRPr>
            </a:lvl1pPr>
          </a:lstStyle>
          <a:p>
            <a:r>
              <a:rPr lang="en-GB" altLang="en-US" dirty="0"/>
              <a:t>Open and Honest Communication</a:t>
            </a:r>
          </a:p>
        </p:txBody>
      </p:sp>
      <p:sp>
        <p:nvSpPr>
          <p:cNvPr id="3" name="Content Placeholder 2"/>
          <p:cNvSpPr txBox="1">
            <a:spLocks/>
          </p:cNvSpPr>
          <p:nvPr/>
        </p:nvSpPr>
        <p:spPr>
          <a:xfrm>
            <a:off x="179512" y="1600200"/>
            <a:ext cx="8784976" cy="4525963"/>
          </a:xfrm>
          <a:prstGeom prst="rect">
            <a:avLst/>
          </a:prstGeom>
        </p:spPr>
        <p:txBody>
          <a:bodyPr lIns="91440" tIns="45720" rIns="91440" bIns="45720" anchor="t"/>
          <a:lst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a:lstStyle>
          <a:p>
            <a:pPr marL="0" indent="0" algn="just">
              <a:buFontTx/>
              <a:buNone/>
              <a:defRPr/>
            </a:pPr>
            <a:r>
              <a:rPr lang="en-GB" sz="2400" b="1" dirty="0"/>
              <a:t>This section tells you:</a:t>
            </a:r>
          </a:p>
          <a:p>
            <a:pPr marL="0" indent="0" algn="just">
              <a:buFontTx/>
              <a:buNone/>
              <a:defRPr/>
            </a:pPr>
            <a:endParaRPr lang="en-GB" sz="2400" b="1" dirty="0"/>
          </a:p>
          <a:p>
            <a:pPr algn="just">
              <a:defRPr/>
            </a:pPr>
            <a:r>
              <a:rPr lang="en-GB" sz="2400" dirty="0"/>
              <a:t>How to speak to school, if you have a concern.</a:t>
            </a:r>
            <a:endParaRPr lang="en-GB" sz="2400" dirty="0">
              <a:ea typeface="Calibri"/>
              <a:cs typeface="Calibri"/>
            </a:endParaRPr>
          </a:p>
          <a:p>
            <a:pPr algn="just">
              <a:defRPr/>
            </a:pPr>
            <a:r>
              <a:rPr lang="en-GB" sz="2400" dirty="0"/>
              <a:t>How we try to make the information about your child clear and easily understood.</a:t>
            </a:r>
          </a:p>
          <a:p>
            <a:pPr algn="just">
              <a:defRPr/>
            </a:pPr>
            <a:r>
              <a:rPr lang="en-GB" sz="2400" dirty="0"/>
              <a:t>Which agencies might become involved with your child.</a:t>
            </a:r>
          </a:p>
          <a:p>
            <a:pPr algn="just">
              <a:defRPr/>
            </a:pPr>
            <a:r>
              <a:rPr lang="en-GB" sz="2400" dirty="0"/>
              <a:t>How we ensure the necessary people know about your child’s needs.</a:t>
            </a:r>
          </a:p>
          <a:p>
            <a:pPr algn="just">
              <a:defRPr/>
            </a:pPr>
            <a:r>
              <a:rPr lang="en-GB" sz="2400" dirty="0"/>
              <a:t>What happens when your child moves school.</a:t>
            </a:r>
          </a:p>
          <a:p>
            <a:pPr>
              <a:defRPr/>
            </a:pPr>
            <a:endParaRPr lang="en-GB" dirty="0"/>
          </a:p>
        </p:txBody>
      </p:sp>
    </p:spTree>
    <p:extLst>
      <p:ext uri="{BB962C8B-B14F-4D97-AF65-F5344CB8AC3E}">
        <p14:creationId xmlns:p14="http://schemas.microsoft.com/office/powerpoint/2010/main" val="144800809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2"/>
          <p:cNvSpPr txBox="1">
            <a:spLocks/>
          </p:cNvSpPr>
          <p:nvPr/>
        </p:nvSpPr>
        <p:spPr>
          <a:xfrm>
            <a:off x="0" y="1273476"/>
            <a:ext cx="9144000" cy="4708525"/>
          </a:xfrm>
          <a:prstGeom prst="rect">
            <a:avLst/>
          </a:prstGeom>
        </p:spPr>
        <p:txBody>
          <a:bodyPr lIns="91440" tIns="45720" rIns="91440" bIns="45720" anchor="t"/>
          <a:lst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a:lstStyle>
          <a:p>
            <a:pPr marL="0" indent="0" algn="just" defTabSz="457200">
              <a:spcBef>
                <a:spcPct val="0"/>
              </a:spcBef>
              <a:buFontTx/>
              <a:buNone/>
            </a:pPr>
            <a:r>
              <a:rPr lang="en-US" altLang="en-US" sz="2000" b="1" dirty="0">
                <a:solidFill>
                  <a:srgbClr val="000000"/>
                </a:solidFill>
                <a:latin typeface="Calibri"/>
                <a:cs typeface="Calibri"/>
              </a:rPr>
              <a:t>If you have a concern about your child, the SENDCo is available to speak to you. We always encourage you to speak to your child’s teacher, in the first instance.</a:t>
            </a:r>
          </a:p>
          <a:p>
            <a:pPr marL="0" indent="0" algn="just" defTabSz="457200">
              <a:spcBef>
                <a:spcPct val="0"/>
              </a:spcBef>
              <a:buFontTx/>
              <a:buNone/>
            </a:pPr>
            <a:endParaRPr lang="en-US" altLang="en-US" sz="1400" dirty="0">
              <a:solidFill>
                <a:srgbClr val="000000"/>
              </a:solidFill>
              <a:latin typeface="Calibri" pitchFamily="34" charset="0"/>
            </a:endParaRPr>
          </a:p>
          <a:p>
            <a:pPr marL="0" indent="0" algn="just" defTabSz="457200">
              <a:spcBef>
                <a:spcPct val="0"/>
              </a:spcBef>
              <a:buNone/>
            </a:pPr>
            <a:r>
              <a:rPr lang="en-US" altLang="en-US" sz="2000" dirty="0">
                <a:solidFill>
                  <a:srgbClr val="000000"/>
                </a:solidFill>
                <a:latin typeface="Calibri"/>
                <a:cs typeface="Calibri"/>
              </a:rPr>
              <a:t>The SENDCo  works on Tuesday and Wednesday in school. Sometimes she may be in meetings, training, or she might not be in the building so you can do the following:</a:t>
            </a:r>
          </a:p>
          <a:p>
            <a:pPr marL="0" indent="0" algn="just" defTabSz="457200">
              <a:spcBef>
                <a:spcPct val="0"/>
              </a:spcBef>
              <a:buFontTx/>
              <a:buNone/>
            </a:pPr>
            <a:endParaRPr lang="en-US" altLang="en-US" sz="1400" dirty="0">
              <a:solidFill>
                <a:srgbClr val="000000"/>
              </a:solidFill>
              <a:latin typeface="Calibri" pitchFamily="34" charset="0"/>
            </a:endParaRPr>
          </a:p>
          <a:p>
            <a:pPr marL="0" indent="0" algn="just" defTabSz="457200">
              <a:spcBef>
                <a:spcPct val="0"/>
              </a:spcBef>
            </a:pPr>
            <a:r>
              <a:rPr lang="en-US" altLang="en-US" sz="2000" dirty="0">
                <a:solidFill>
                  <a:srgbClr val="000000"/>
                </a:solidFill>
                <a:latin typeface="Calibri"/>
                <a:cs typeface="Calibri"/>
              </a:rPr>
              <a:t>Speak to Miss Sankey, </a:t>
            </a:r>
            <a:r>
              <a:rPr lang="en-US" altLang="en-US" sz="2000" err="1">
                <a:solidFill>
                  <a:srgbClr val="000000"/>
                </a:solidFill>
                <a:latin typeface="Calibri"/>
                <a:cs typeface="Calibri"/>
              </a:rPr>
              <a:t>Mrs</a:t>
            </a:r>
            <a:r>
              <a:rPr lang="en-US" altLang="en-US" sz="2000" dirty="0">
                <a:solidFill>
                  <a:srgbClr val="000000"/>
                </a:solidFill>
                <a:latin typeface="Calibri"/>
                <a:cs typeface="Calibri"/>
              </a:rPr>
              <a:t> Hooper or Miss Connolly  in the office to find out when she may be available and make an appointment.</a:t>
            </a:r>
          </a:p>
          <a:p>
            <a:pPr marL="0" indent="0" algn="just" defTabSz="457200">
              <a:spcBef>
                <a:spcPct val="0"/>
              </a:spcBef>
              <a:buFontTx/>
              <a:buNone/>
            </a:pPr>
            <a:endParaRPr lang="en-US" altLang="en-US" sz="1400" dirty="0">
              <a:solidFill>
                <a:srgbClr val="000000"/>
              </a:solidFill>
              <a:latin typeface="Calibri" pitchFamily="34" charset="0"/>
            </a:endParaRPr>
          </a:p>
          <a:p>
            <a:pPr marL="0" indent="0" algn="just" defTabSz="457200">
              <a:spcBef>
                <a:spcPct val="0"/>
              </a:spcBef>
            </a:pPr>
            <a:r>
              <a:rPr lang="en-US" altLang="en-US" sz="2000" dirty="0">
                <a:solidFill>
                  <a:srgbClr val="000000"/>
                </a:solidFill>
                <a:latin typeface="Calibri" pitchFamily="34" charset="0"/>
              </a:rPr>
              <a:t>Telephone her on 0121 464 1730</a:t>
            </a:r>
          </a:p>
          <a:p>
            <a:pPr marL="0" indent="0" algn="just" defTabSz="457200">
              <a:spcBef>
                <a:spcPct val="0"/>
              </a:spcBef>
            </a:pPr>
            <a:r>
              <a:rPr lang="en-US" altLang="en-US" sz="2000" dirty="0">
                <a:solidFill>
                  <a:srgbClr val="000000"/>
                </a:solidFill>
                <a:latin typeface="Calibri" pitchFamily="34" charset="0"/>
              </a:rPr>
              <a:t>You can also email her on sendco@stedward.bham.sch.uk</a:t>
            </a:r>
          </a:p>
          <a:p>
            <a:pPr marL="0" indent="0" algn="just" defTabSz="457200">
              <a:spcBef>
                <a:spcPct val="0"/>
              </a:spcBef>
              <a:buFontTx/>
              <a:buNone/>
            </a:pPr>
            <a:endParaRPr lang="en-US" altLang="en-US" sz="2000" dirty="0">
              <a:solidFill>
                <a:srgbClr val="000000"/>
              </a:solidFill>
              <a:latin typeface="Calibri" pitchFamily="34" charset="0"/>
            </a:endParaRPr>
          </a:p>
          <a:p>
            <a:pPr marL="0" indent="0" algn="just" defTabSz="457200">
              <a:spcBef>
                <a:spcPct val="0"/>
              </a:spcBef>
              <a:buFontTx/>
              <a:buNone/>
            </a:pPr>
            <a:r>
              <a:rPr lang="en-US" altLang="en-US" sz="2000" dirty="0">
                <a:solidFill>
                  <a:srgbClr val="000000"/>
                </a:solidFill>
                <a:latin typeface="Calibri"/>
                <a:cs typeface="Calibri"/>
              </a:rPr>
              <a:t>We operate an open-door policy and you are welcome to come into school.</a:t>
            </a:r>
          </a:p>
          <a:p>
            <a:pPr marL="0" indent="0" algn="just" defTabSz="457200">
              <a:spcBef>
                <a:spcPct val="0"/>
              </a:spcBef>
              <a:buFontTx/>
              <a:buNone/>
            </a:pPr>
            <a:endParaRPr lang="en-US" altLang="en-US" sz="1400" dirty="0">
              <a:solidFill>
                <a:srgbClr val="000000"/>
              </a:solidFill>
              <a:latin typeface="Calibri" pitchFamily="34" charset="0"/>
            </a:endParaRPr>
          </a:p>
          <a:p>
            <a:pPr marL="0" indent="0" algn="just" defTabSz="457200">
              <a:spcBef>
                <a:spcPct val="0"/>
              </a:spcBef>
              <a:buNone/>
            </a:pPr>
            <a:r>
              <a:rPr lang="en-US" altLang="en-US" sz="2000" dirty="0">
                <a:solidFill>
                  <a:srgbClr val="000000"/>
                </a:solidFill>
                <a:latin typeface="Calibri"/>
                <a:ea typeface="Calibri"/>
                <a:cs typeface="Calibri"/>
              </a:rPr>
              <a:t>We hold regular termly  Parents Evenings so that you can find out how your child is doing in school.</a:t>
            </a:r>
          </a:p>
          <a:p>
            <a:pPr marL="0" indent="0" algn="just" defTabSz="457200">
              <a:spcBef>
                <a:spcPct val="0"/>
              </a:spcBef>
              <a:buFontTx/>
              <a:buNone/>
            </a:pPr>
            <a:r>
              <a:rPr lang="en-US" altLang="en-US" sz="2000" dirty="0">
                <a:solidFill>
                  <a:srgbClr val="000000"/>
                </a:solidFill>
                <a:latin typeface="Calibri"/>
                <a:ea typeface="Calibri"/>
                <a:cs typeface="Calibri"/>
              </a:rPr>
              <a:t>Attend one of our Termly Coffee Mornings/Afternoons (Details will be in the weekly emails, Friday Letter, on our website in the SEND/Inclusion section, on Instagram, and Twitter.)</a:t>
            </a:r>
            <a:endParaRPr lang="en-US" altLang="en-US" sz="1400" dirty="0">
              <a:solidFill>
                <a:srgbClr val="000000"/>
              </a:solidFill>
              <a:latin typeface="Calibri" pitchFamily="34" charset="0"/>
              <a:ea typeface="Calibri" pitchFamily="34" charset="0"/>
              <a:cs typeface="Calibri" pitchFamily="34" charset="0"/>
            </a:endParaRPr>
          </a:p>
          <a:p>
            <a:pPr marL="0" indent="0" algn="just" defTabSz="457200">
              <a:buFontTx/>
              <a:buNone/>
            </a:pPr>
            <a:endParaRPr lang="en-GB" altLang="en-US" sz="1400" dirty="0"/>
          </a:p>
        </p:txBody>
      </p:sp>
      <p:sp>
        <p:nvSpPr>
          <p:cNvPr id="3" name="Title 1"/>
          <p:cNvSpPr txBox="1">
            <a:spLocks/>
          </p:cNvSpPr>
          <p:nvPr/>
        </p:nvSpPr>
        <p:spPr>
          <a:xfrm>
            <a:off x="457200" y="130476"/>
            <a:ext cx="8229600" cy="1143000"/>
          </a:xfrm>
          <a:prstGeom prst="rect">
            <a:avLst/>
          </a:prstGeom>
          <a:solidFill>
            <a:srgbClr val="92D050"/>
          </a:solidFill>
        </p:spPr>
        <p:txBody>
          <a:bodyPr/>
          <a:lstStyle>
            <a:lvl1pPr algn="ctr" defTabSz="914400" rtl="0" eaLnBrk="1" latinLnBrk="0" hangingPunct="1">
              <a:spcBef>
                <a:spcPct val="0"/>
              </a:spcBef>
              <a:buNone/>
              <a:defRPr sz="4400" kern="1200">
                <a:solidFill>
                  <a:schemeClr val="tx1"/>
                </a:solidFill>
                <a:latin typeface="+mj-lt"/>
                <a:ea typeface="+mj-ea"/>
                <a:cs typeface="+mj-cs"/>
              </a:defRPr>
            </a:lvl1pPr>
          </a:lstStyle>
          <a:p>
            <a:r>
              <a:rPr lang="en-GB" altLang="en-US" dirty="0"/>
              <a:t>Open and Honest Communication</a:t>
            </a:r>
          </a:p>
        </p:txBody>
      </p:sp>
    </p:spTree>
    <p:extLst>
      <p:ext uri="{BB962C8B-B14F-4D97-AF65-F5344CB8AC3E}">
        <p14:creationId xmlns:p14="http://schemas.microsoft.com/office/powerpoint/2010/main" val="13035328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2"/>
          <p:cNvSpPr txBox="1">
            <a:spLocks/>
          </p:cNvSpPr>
          <p:nvPr/>
        </p:nvSpPr>
        <p:spPr>
          <a:xfrm>
            <a:off x="107504" y="1600200"/>
            <a:ext cx="8928992" cy="4525963"/>
          </a:xfrm>
          <a:prstGeom prst="rect">
            <a:avLst/>
          </a:prstGeom>
        </p:spPr>
        <p:txBody>
          <a:bodyPr lIns="91440" tIns="45720" rIns="91440" bIns="45720" anchor="t"/>
          <a:lst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a:lstStyle>
          <a:p>
            <a:pPr marL="0" indent="0" algn="just" defTabSz="457200">
              <a:spcBef>
                <a:spcPct val="0"/>
              </a:spcBef>
              <a:buNone/>
            </a:pPr>
            <a:r>
              <a:rPr lang="en-US" altLang="en-US" sz="2400" b="1" dirty="0">
                <a:solidFill>
                  <a:srgbClr val="000000"/>
                </a:solidFill>
                <a:latin typeface="Calibri"/>
                <a:ea typeface="Calibri"/>
                <a:cs typeface="Calibri"/>
              </a:rPr>
              <a:t>We will make all the information we need to share with you clear and easy to understand. If it isn't please come back to us.</a:t>
            </a:r>
            <a:endParaRPr lang="en-US" altLang="en-US" sz="2400" b="1" dirty="0">
              <a:solidFill>
                <a:srgbClr val="000000"/>
              </a:solidFill>
              <a:latin typeface="Calibri" pitchFamily="34" charset="0"/>
            </a:endParaRPr>
          </a:p>
          <a:p>
            <a:pPr marL="0" indent="0" algn="just" defTabSz="457200">
              <a:spcBef>
                <a:spcPct val="0"/>
              </a:spcBef>
              <a:buFontTx/>
              <a:buNone/>
            </a:pPr>
            <a:endParaRPr lang="en-US" altLang="en-US" sz="2400" dirty="0">
              <a:solidFill>
                <a:srgbClr val="000000"/>
              </a:solidFill>
              <a:latin typeface="Calibri" pitchFamily="34" charset="0"/>
            </a:endParaRPr>
          </a:p>
          <a:p>
            <a:pPr marL="0" indent="0" algn="just" defTabSz="457200">
              <a:spcBef>
                <a:spcPct val="0"/>
              </a:spcBef>
              <a:buFontTx/>
              <a:buNone/>
            </a:pPr>
            <a:r>
              <a:rPr lang="en-US" altLang="en-US" sz="2400" dirty="0">
                <a:solidFill>
                  <a:srgbClr val="000000"/>
                </a:solidFill>
                <a:latin typeface="Calibri" pitchFamily="34" charset="0"/>
              </a:rPr>
              <a:t>You can read our Inclusion Policy</a:t>
            </a:r>
            <a:r>
              <a:rPr lang="en-US" altLang="en-US" sz="2400" b="1" dirty="0">
                <a:solidFill>
                  <a:srgbClr val="000000"/>
                </a:solidFill>
                <a:latin typeface="Calibri" pitchFamily="34" charset="0"/>
              </a:rPr>
              <a:t> </a:t>
            </a:r>
            <a:r>
              <a:rPr lang="en-US" altLang="en-US" sz="2400" dirty="0">
                <a:solidFill>
                  <a:srgbClr val="000000"/>
                </a:solidFill>
                <a:latin typeface="Calibri" pitchFamily="34" charset="0"/>
              </a:rPr>
              <a:t>on our website. The policy explains how we identify and assess children who we think might have special educational needs.</a:t>
            </a:r>
          </a:p>
          <a:p>
            <a:pPr marL="0" indent="0" algn="just" defTabSz="457200">
              <a:spcBef>
                <a:spcPct val="0"/>
              </a:spcBef>
              <a:buFontTx/>
              <a:buNone/>
            </a:pPr>
            <a:endParaRPr lang="en-US" altLang="en-US" sz="2400" dirty="0">
              <a:solidFill>
                <a:srgbClr val="000000"/>
              </a:solidFill>
              <a:latin typeface="Calibri" pitchFamily="34" charset="0"/>
            </a:endParaRPr>
          </a:p>
          <a:p>
            <a:pPr marL="0" indent="0" algn="just" defTabSz="457200">
              <a:spcBef>
                <a:spcPct val="0"/>
              </a:spcBef>
              <a:buNone/>
            </a:pPr>
            <a:r>
              <a:rPr lang="en-US" altLang="en-US" sz="2400" dirty="0">
                <a:solidFill>
                  <a:srgbClr val="000000"/>
                </a:solidFill>
                <a:latin typeface="Calibri"/>
                <a:cs typeface="Calibri"/>
              </a:rPr>
              <a:t>If you prefer information on paper, please ask for a copy of our Inclusion Policy. Please ask Miss Sankey, </a:t>
            </a:r>
            <a:r>
              <a:rPr lang="en-US" altLang="en-US" sz="2400" dirty="0" err="1">
                <a:solidFill>
                  <a:srgbClr val="000000"/>
                </a:solidFill>
                <a:latin typeface="Calibri"/>
                <a:cs typeface="Calibri"/>
              </a:rPr>
              <a:t>Mrs</a:t>
            </a:r>
            <a:r>
              <a:rPr lang="en-US" altLang="en-US" sz="2400" dirty="0">
                <a:solidFill>
                  <a:srgbClr val="000000"/>
                </a:solidFill>
                <a:latin typeface="Calibri"/>
                <a:cs typeface="Calibri"/>
              </a:rPr>
              <a:t> Hooper or Miss Connolly in the office.</a:t>
            </a:r>
          </a:p>
          <a:p>
            <a:pPr marL="0" indent="0" algn="just" defTabSz="457200">
              <a:spcBef>
                <a:spcPct val="0"/>
              </a:spcBef>
              <a:buFontTx/>
              <a:buNone/>
            </a:pPr>
            <a:endParaRPr lang="en-US" altLang="en-US" sz="2400" dirty="0">
              <a:solidFill>
                <a:srgbClr val="000000"/>
              </a:solidFill>
              <a:latin typeface="Calibri" pitchFamily="34" charset="0"/>
            </a:endParaRPr>
          </a:p>
          <a:p>
            <a:pPr marL="0" indent="0" algn="just" defTabSz="457200">
              <a:spcBef>
                <a:spcPct val="0"/>
              </a:spcBef>
              <a:buNone/>
            </a:pPr>
            <a:r>
              <a:rPr lang="en-US" sz="2400" dirty="0">
                <a:solidFill>
                  <a:srgbClr val="002060"/>
                </a:solidFill>
                <a:latin typeface="Calibri"/>
                <a:cs typeface="Calibri"/>
              </a:rPr>
              <a:t>Our Governing Body has a governor who is responsible for special educational needs and disabilities. Her name is Anna Vile.</a:t>
            </a:r>
          </a:p>
          <a:p>
            <a:pPr marL="0" indent="0" defTabSz="457200">
              <a:spcBef>
                <a:spcPct val="0"/>
              </a:spcBef>
              <a:buNone/>
            </a:pPr>
            <a:endParaRPr lang="en-US" sz="1800" dirty="0">
              <a:solidFill>
                <a:srgbClr val="000000"/>
              </a:solidFill>
              <a:latin typeface="Calibri"/>
              <a:cs typeface="Calibri"/>
            </a:endParaRPr>
          </a:p>
          <a:p>
            <a:pPr marL="0" indent="0" defTabSz="457200">
              <a:spcBef>
                <a:spcPct val="0"/>
              </a:spcBef>
              <a:buFontTx/>
              <a:buNone/>
            </a:pPr>
            <a:endParaRPr lang="en-US" altLang="en-US" sz="1800" i="1" dirty="0">
              <a:latin typeface="Calibri" pitchFamily="34" charset="0"/>
              <a:cs typeface="Calibri" pitchFamily="34" charset="0"/>
            </a:endParaRPr>
          </a:p>
          <a:p>
            <a:pPr marL="0" indent="0" defTabSz="457200"/>
            <a:endParaRPr lang="en-GB" altLang="en-US" dirty="0">
              <a:solidFill>
                <a:srgbClr val="000000"/>
              </a:solidFill>
              <a:latin typeface="Calibri" pitchFamily="34" charset="0"/>
              <a:cs typeface="Calibri"/>
            </a:endParaRPr>
          </a:p>
        </p:txBody>
      </p:sp>
      <p:sp>
        <p:nvSpPr>
          <p:cNvPr id="3" name="Title 1"/>
          <p:cNvSpPr txBox="1">
            <a:spLocks/>
          </p:cNvSpPr>
          <p:nvPr/>
        </p:nvSpPr>
        <p:spPr>
          <a:xfrm>
            <a:off x="457200" y="274638"/>
            <a:ext cx="8229600" cy="1143000"/>
          </a:xfrm>
          <a:prstGeom prst="rect">
            <a:avLst/>
          </a:prstGeom>
          <a:solidFill>
            <a:srgbClr val="92D050"/>
          </a:solidFill>
        </p:spPr>
        <p:txBody>
          <a:bodyPr/>
          <a:lstStyle>
            <a:lvl1pPr algn="ctr" defTabSz="914400" rtl="0" eaLnBrk="1" latinLnBrk="0" hangingPunct="1">
              <a:spcBef>
                <a:spcPct val="0"/>
              </a:spcBef>
              <a:buNone/>
              <a:defRPr sz="4400" kern="1200">
                <a:solidFill>
                  <a:schemeClr val="tx1"/>
                </a:solidFill>
                <a:latin typeface="+mj-lt"/>
                <a:ea typeface="+mj-ea"/>
                <a:cs typeface="+mj-cs"/>
              </a:defRPr>
            </a:lvl1pPr>
          </a:lstStyle>
          <a:p>
            <a:r>
              <a:rPr lang="en-GB" altLang="en-US"/>
              <a:t>Open and Honest Communication</a:t>
            </a:r>
          </a:p>
        </p:txBody>
      </p:sp>
    </p:spTree>
    <p:extLst>
      <p:ext uri="{BB962C8B-B14F-4D97-AF65-F5344CB8AC3E}">
        <p14:creationId xmlns:p14="http://schemas.microsoft.com/office/powerpoint/2010/main" val="363754456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2"/>
          <p:cNvSpPr txBox="1">
            <a:spLocks/>
          </p:cNvSpPr>
          <p:nvPr/>
        </p:nvSpPr>
        <p:spPr>
          <a:xfrm>
            <a:off x="107504" y="1600200"/>
            <a:ext cx="8928992" cy="4525963"/>
          </a:xfrm>
          <a:prstGeom prst="rect">
            <a:avLst/>
          </a:prstGeom>
        </p:spPr>
        <p:txBody>
          <a:bodyPr lIns="91440" tIns="45720" rIns="91440" bIns="45720" anchor="t"/>
          <a:lst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a:lstStyle>
          <a:p>
            <a:pPr marL="0" indent="0" defTabSz="457200">
              <a:spcBef>
                <a:spcPts val="0"/>
              </a:spcBef>
              <a:buFontTx/>
              <a:buNone/>
              <a:defRPr/>
            </a:pPr>
            <a:r>
              <a:rPr lang="en-US" sz="2200" b="1" dirty="0">
                <a:solidFill>
                  <a:prstClr val="black"/>
                </a:solidFill>
                <a:latin typeface="Calibri" panose="020F0502020204030204" pitchFamily="34" charset="0"/>
                <a:cs typeface="Comic Sans MS"/>
              </a:rPr>
              <a:t>St Edward’s works with a lot of external agencies to help identify specific needs.  These are:</a:t>
            </a:r>
          </a:p>
          <a:p>
            <a:pPr marL="0" indent="0" defTabSz="457200">
              <a:spcBef>
                <a:spcPts val="0"/>
              </a:spcBef>
              <a:buFontTx/>
              <a:buNone/>
              <a:defRPr/>
            </a:pPr>
            <a:endParaRPr lang="en-US" sz="2200" dirty="0">
              <a:solidFill>
                <a:prstClr val="black"/>
              </a:solidFill>
              <a:latin typeface="Calibri" panose="020F0502020204030204" pitchFamily="34" charset="0"/>
              <a:cs typeface="Comic Sans MS"/>
            </a:endParaRPr>
          </a:p>
          <a:p>
            <a:pPr marL="285750" indent="-285750" defTabSz="457200">
              <a:spcBef>
                <a:spcPts val="0"/>
              </a:spcBef>
              <a:buFont typeface="Arial"/>
              <a:buChar char="•"/>
              <a:defRPr/>
            </a:pPr>
            <a:r>
              <a:rPr lang="en-US" sz="2200" dirty="0">
                <a:latin typeface="Calibri"/>
                <a:ea typeface="Calibri"/>
                <a:cs typeface="Comic Sans MS"/>
              </a:rPr>
              <a:t>Language, Learning and Strategic Support Team</a:t>
            </a:r>
          </a:p>
          <a:p>
            <a:pPr marL="285750" indent="-285750" defTabSz="457200">
              <a:spcBef>
                <a:spcPts val="0"/>
              </a:spcBef>
              <a:buFont typeface="Arial"/>
              <a:buChar char="•"/>
              <a:defRPr/>
            </a:pPr>
            <a:r>
              <a:rPr lang="en-US" sz="2200" dirty="0">
                <a:solidFill>
                  <a:prstClr val="black"/>
                </a:solidFill>
                <a:latin typeface="Calibri" panose="020F0502020204030204" pitchFamily="34" charset="0"/>
                <a:cs typeface="Comic Sans MS"/>
              </a:rPr>
              <a:t>Speech and Language Therapy</a:t>
            </a:r>
          </a:p>
          <a:p>
            <a:pPr marL="285750" indent="-285750" defTabSz="457200">
              <a:spcBef>
                <a:spcPts val="0"/>
              </a:spcBef>
              <a:buFont typeface="Arial"/>
              <a:buChar char="•"/>
              <a:defRPr/>
            </a:pPr>
            <a:r>
              <a:rPr lang="en-US" sz="2200" dirty="0">
                <a:solidFill>
                  <a:prstClr val="black"/>
                </a:solidFill>
                <a:latin typeface="Calibri" panose="020F0502020204030204" pitchFamily="34" charset="0"/>
                <a:cs typeface="Comic Sans MS"/>
              </a:rPr>
              <a:t>Communication and Autism Team</a:t>
            </a:r>
          </a:p>
          <a:p>
            <a:pPr marL="285750" indent="-285750" defTabSz="457200">
              <a:spcBef>
                <a:spcPts val="0"/>
              </a:spcBef>
              <a:buFont typeface="Arial"/>
              <a:buChar char="•"/>
              <a:defRPr/>
            </a:pPr>
            <a:r>
              <a:rPr lang="en-US" sz="2200" dirty="0">
                <a:solidFill>
                  <a:prstClr val="black"/>
                </a:solidFill>
                <a:latin typeface="Calibri" panose="020F0502020204030204" pitchFamily="34" charset="0"/>
                <a:cs typeface="Comic Sans MS"/>
              </a:rPr>
              <a:t>Educational Psychologist</a:t>
            </a:r>
          </a:p>
          <a:p>
            <a:pPr marL="285750" indent="-285750" defTabSz="457200">
              <a:spcBef>
                <a:spcPts val="0"/>
              </a:spcBef>
              <a:buFont typeface="Arial"/>
              <a:buChar char="•"/>
              <a:defRPr/>
            </a:pPr>
            <a:r>
              <a:rPr lang="en-US" sz="2200" dirty="0">
                <a:solidFill>
                  <a:prstClr val="black"/>
                </a:solidFill>
                <a:latin typeface="Calibri" panose="020F0502020204030204" pitchFamily="34" charset="0"/>
                <a:cs typeface="Comic Sans MS"/>
              </a:rPr>
              <a:t>Physical Difficulties Support Service</a:t>
            </a:r>
          </a:p>
          <a:p>
            <a:pPr marL="0" indent="0" defTabSz="457200">
              <a:spcBef>
                <a:spcPts val="0"/>
              </a:spcBef>
              <a:buNone/>
              <a:defRPr/>
            </a:pPr>
            <a:endParaRPr lang="en-US" sz="2200" dirty="0">
              <a:solidFill>
                <a:prstClr val="black"/>
              </a:solidFill>
              <a:latin typeface="Calibri" panose="020F0502020204030204" pitchFamily="34" charset="0"/>
              <a:ea typeface="Calibri"/>
              <a:cs typeface="Comic Sans MS"/>
            </a:endParaRPr>
          </a:p>
          <a:p>
            <a:pPr marL="0" indent="0" defTabSz="457200">
              <a:spcBef>
                <a:spcPts val="0"/>
              </a:spcBef>
              <a:buNone/>
              <a:defRPr/>
            </a:pPr>
            <a:endParaRPr lang="en-US" sz="2200" dirty="0">
              <a:solidFill>
                <a:prstClr val="black"/>
              </a:solidFill>
              <a:latin typeface="Calibri" panose="020F0502020204030204" pitchFamily="34" charset="0"/>
              <a:cs typeface="Comic Sans MS"/>
            </a:endParaRPr>
          </a:p>
          <a:p>
            <a:pPr marL="0" indent="0" defTabSz="457200">
              <a:spcBef>
                <a:spcPts val="0"/>
              </a:spcBef>
              <a:buFontTx/>
              <a:buNone/>
              <a:defRPr/>
            </a:pPr>
            <a:r>
              <a:rPr lang="en-US" sz="2200" dirty="0">
                <a:solidFill>
                  <a:prstClr val="black"/>
                </a:solidFill>
                <a:latin typeface="Calibri" panose="020F0502020204030204" pitchFamily="34" charset="0"/>
                <a:cs typeface="Comic Sans MS"/>
              </a:rPr>
              <a:t>If your child requires support from these services, school will always consult with you and request written permission.</a:t>
            </a:r>
          </a:p>
          <a:p>
            <a:pPr>
              <a:defRPr/>
            </a:pPr>
            <a:endParaRPr lang="en-GB" dirty="0"/>
          </a:p>
        </p:txBody>
      </p:sp>
      <p:sp>
        <p:nvSpPr>
          <p:cNvPr id="3" name="Title 1"/>
          <p:cNvSpPr txBox="1">
            <a:spLocks/>
          </p:cNvSpPr>
          <p:nvPr/>
        </p:nvSpPr>
        <p:spPr>
          <a:xfrm>
            <a:off x="457200" y="274638"/>
            <a:ext cx="8229600" cy="1143000"/>
          </a:xfrm>
          <a:prstGeom prst="rect">
            <a:avLst/>
          </a:prstGeom>
          <a:solidFill>
            <a:srgbClr val="92D050"/>
          </a:solidFill>
        </p:spPr>
        <p:txBody>
          <a:bodyPr/>
          <a:lstStyle>
            <a:lvl1pPr algn="ctr" defTabSz="914400" rtl="0" eaLnBrk="1" latinLnBrk="0" hangingPunct="1">
              <a:spcBef>
                <a:spcPct val="0"/>
              </a:spcBef>
              <a:buNone/>
              <a:defRPr sz="4400" kern="1200">
                <a:solidFill>
                  <a:schemeClr val="tx1"/>
                </a:solidFill>
                <a:latin typeface="+mj-lt"/>
                <a:ea typeface="+mj-ea"/>
                <a:cs typeface="+mj-cs"/>
              </a:defRPr>
            </a:lvl1pPr>
          </a:lstStyle>
          <a:p>
            <a:r>
              <a:rPr lang="en-GB" altLang="en-US"/>
              <a:t>Open and Honest Communication</a:t>
            </a:r>
          </a:p>
        </p:txBody>
      </p:sp>
    </p:spTree>
    <p:extLst>
      <p:ext uri="{BB962C8B-B14F-4D97-AF65-F5344CB8AC3E}">
        <p14:creationId xmlns:p14="http://schemas.microsoft.com/office/powerpoint/2010/main" val="283449280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2"/>
          <p:cNvSpPr txBox="1">
            <a:spLocks/>
          </p:cNvSpPr>
          <p:nvPr/>
        </p:nvSpPr>
        <p:spPr>
          <a:xfrm>
            <a:off x="107504" y="1600200"/>
            <a:ext cx="8928992" cy="4525963"/>
          </a:xfrm>
          <a:prstGeom prst="rect">
            <a:avLst/>
          </a:prstGeom>
        </p:spPr>
        <p:txBody>
          <a:bodyPr lIns="91440" tIns="45720" rIns="91440" bIns="45720" anchor="t"/>
          <a:lst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a:lstStyle>
          <a:p>
            <a:pPr marL="0" indent="0" algn="just" defTabSz="457200">
              <a:spcBef>
                <a:spcPct val="0"/>
              </a:spcBef>
              <a:buFontTx/>
              <a:buNone/>
            </a:pPr>
            <a:r>
              <a:rPr lang="en-US" altLang="en-US" sz="2000" dirty="0">
                <a:solidFill>
                  <a:srgbClr val="000000"/>
                </a:solidFill>
                <a:latin typeface="Calibri"/>
                <a:cs typeface="Calibri"/>
              </a:rPr>
              <a:t>The SENDCo will make sure that all necessary school staff are aware of your child’s needs and worries.</a:t>
            </a:r>
          </a:p>
          <a:p>
            <a:pPr marL="0" indent="0" algn="just" defTabSz="457200">
              <a:spcBef>
                <a:spcPct val="0"/>
              </a:spcBef>
              <a:buFontTx/>
              <a:buNone/>
            </a:pPr>
            <a:endParaRPr lang="en-US" altLang="en-US" sz="2000" dirty="0">
              <a:solidFill>
                <a:srgbClr val="000000"/>
              </a:solidFill>
              <a:latin typeface="Calibri" pitchFamily="34" charset="0"/>
            </a:endParaRPr>
          </a:p>
          <a:p>
            <a:pPr marL="0" indent="0" algn="just" defTabSz="457200">
              <a:spcBef>
                <a:spcPct val="0"/>
              </a:spcBef>
              <a:buNone/>
            </a:pPr>
            <a:r>
              <a:rPr lang="en-US" altLang="en-US" sz="2000" dirty="0">
                <a:solidFill>
                  <a:srgbClr val="000000"/>
                </a:solidFill>
                <a:latin typeface="Calibri"/>
                <a:cs typeface="Calibri"/>
              </a:rPr>
              <a:t>If your child has been identified with extra educational, emotional or </a:t>
            </a:r>
            <a:r>
              <a:rPr lang="en-US" altLang="en-US" sz="2000" dirty="0" err="1">
                <a:solidFill>
                  <a:srgbClr val="000000"/>
                </a:solidFill>
                <a:latin typeface="Calibri"/>
                <a:cs typeface="Calibri"/>
              </a:rPr>
              <a:t>behavioural</a:t>
            </a:r>
            <a:r>
              <a:rPr lang="en-US" altLang="en-US" sz="2000" dirty="0">
                <a:solidFill>
                  <a:srgbClr val="000000"/>
                </a:solidFill>
                <a:latin typeface="Calibri"/>
                <a:cs typeface="Calibri"/>
              </a:rPr>
              <a:t>  needs, a </a:t>
            </a:r>
            <a:r>
              <a:rPr lang="en-US" sz="2000" dirty="0">
                <a:solidFill>
                  <a:srgbClr val="002060"/>
                </a:solidFill>
                <a:latin typeface="Calibri"/>
                <a:cs typeface="Calibri"/>
              </a:rPr>
              <a:t>Pupil Passport </a:t>
            </a:r>
            <a:r>
              <a:rPr lang="en-US" altLang="en-US" sz="2000" dirty="0">
                <a:solidFill>
                  <a:srgbClr val="000000"/>
                </a:solidFill>
                <a:latin typeface="Calibri"/>
                <a:cs typeface="Calibri"/>
              </a:rPr>
              <a:t>will be written by teacher during a consultation meeting with you and your child </a:t>
            </a:r>
            <a:r>
              <a:rPr lang="en-US" sz="2000" dirty="0">
                <a:latin typeface="Calibri"/>
                <a:cs typeface="Calibri"/>
              </a:rPr>
              <a:t>with appropriate strategies and targets</a:t>
            </a:r>
            <a:r>
              <a:rPr lang="en-US" altLang="en-US" sz="2000" dirty="0">
                <a:solidFill>
                  <a:srgbClr val="000000"/>
                </a:solidFill>
                <a:latin typeface="Calibri"/>
                <a:cs typeface="Calibri"/>
              </a:rPr>
              <a:t>.</a:t>
            </a:r>
          </a:p>
          <a:p>
            <a:pPr marL="0" indent="0" algn="just" defTabSz="457200">
              <a:spcBef>
                <a:spcPct val="0"/>
              </a:spcBef>
              <a:buFontTx/>
              <a:buNone/>
            </a:pPr>
            <a:endParaRPr lang="en-US" altLang="en-US" sz="2000" dirty="0">
              <a:solidFill>
                <a:srgbClr val="000000"/>
              </a:solidFill>
              <a:latin typeface="Calibri" pitchFamily="34" charset="0"/>
            </a:endParaRPr>
          </a:p>
          <a:p>
            <a:pPr marL="0" indent="0" algn="just" defTabSz="457200">
              <a:spcBef>
                <a:spcPct val="0"/>
              </a:spcBef>
              <a:buFontTx/>
              <a:buNone/>
            </a:pPr>
            <a:r>
              <a:rPr lang="en-US" altLang="en-US" sz="2000" dirty="0">
                <a:solidFill>
                  <a:srgbClr val="000000"/>
                </a:solidFill>
                <a:latin typeface="Calibri" pitchFamily="34" charset="0"/>
              </a:rPr>
              <a:t>If your child has medical needs, a plan will be written and shared with you. </a:t>
            </a:r>
          </a:p>
          <a:p>
            <a:pPr marL="0" indent="0" algn="just" defTabSz="457200">
              <a:spcBef>
                <a:spcPct val="0"/>
              </a:spcBef>
              <a:buFontTx/>
              <a:buNone/>
            </a:pPr>
            <a:endParaRPr lang="en-US" altLang="en-US" sz="2000" dirty="0">
              <a:solidFill>
                <a:srgbClr val="000000"/>
              </a:solidFill>
              <a:latin typeface="Calibri" pitchFamily="34" charset="0"/>
            </a:endParaRPr>
          </a:p>
          <a:p>
            <a:pPr marL="0" indent="0" algn="just" defTabSz="457200">
              <a:spcBef>
                <a:spcPct val="0"/>
              </a:spcBef>
              <a:buFontTx/>
              <a:buNone/>
            </a:pPr>
            <a:r>
              <a:rPr lang="en-US" altLang="en-US" sz="2000" dirty="0">
                <a:solidFill>
                  <a:srgbClr val="000000"/>
                </a:solidFill>
                <a:latin typeface="Calibri" pitchFamily="34" charset="0"/>
              </a:rPr>
              <a:t>All staff have access to a copy of these plans in the classroom and via an electronic system.  The plans identify how  your child should be helped to succeed and make progress.</a:t>
            </a:r>
          </a:p>
          <a:p>
            <a:pPr marL="0" indent="0" algn="just" defTabSz="457200">
              <a:spcBef>
                <a:spcPct val="0"/>
              </a:spcBef>
              <a:buFontTx/>
              <a:buNone/>
            </a:pPr>
            <a:endParaRPr lang="en-US" altLang="en-US" sz="2000" dirty="0">
              <a:solidFill>
                <a:srgbClr val="000000"/>
              </a:solidFill>
              <a:latin typeface="Calibri" pitchFamily="34" charset="0"/>
            </a:endParaRPr>
          </a:p>
          <a:p>
            <a:pPr marL="0" indent="0" algn="just" defTabSz="457200">
              <a:spcBef>
                <a:spcPct val="0"/>
              </a:spcBef>
              <a:buFontTx/>
              <a:buNone/>
            </a:pPr>
            <a:r>
              <a:rPr lang="en-US" altLang="en-US" sz="2000" dirty="0">
                <a:solidFill>
                  <a:srgbClr val="000000"/>
                </a:solidFill>
                <a:latin typeface="Calibri" pitchFamily="34" charset="0"/>
              </a:rPr>
              <a:t>Occasionally,  your child’s teacher may not be in class and this extra information is useful for the covering teacher.</a:t>
            </a:r>
          </a:p>
          <a:p>
            <a:pPr marL="0" indent="0" algn="just" defTabSz="457200">
              <a:spcBef>
                <a:spcPct val="0"/>
              </a:spcBef>
              <a:buFontTx/>
              <a:buNone/>
            </a:pPr>
            <a:endParaRPr lang="en-US" altLang="en-US" sz="2000" dirty="0">
              <a:solidFill>
                <a:srgbClr val="000000"/>
              </a:solidFill>
              <a:latin typeface="Calibri" pitchFamily="34" charset="0"/>
            </a:endParaRPr>
          </a:p>
          <a:p>
            <a:pPr marL="0" indent="0" algn="just" defTabSz="457200">
              <a:spcBef>
                <a:spcPct val="0"/>
              </a:spcBef>
              <a:buFontTx/>
              <a:buNone/>
            </a:pPr>
            <a:r>
              <a:rPr lang="en-US" altLang="en-US" sz="2000" dirty="0">
                <a:solidFill>
                  <a:srgbClr val="000000"/>
                </a:solidFill>
                <a:latin typeface="Calibri"/>
                <a:cs typeface="Calibri"/>
              </a:rPr>
              <a:t>All of these plans will be reviewed on a regular basis – at least once a term.</a:t>
            </a:r>
          </a:p>
          <a:p>
            <a:pPr marL="0" indent="0" defTabSz="457200"/>
            <a:endParaRPr lang="en-GB" altLang="en-US" dirty="0"/>
          </a:p>
        </p:txBody>
      </p:sp>
      <p:sp>
        <p:nvSpPr>
          <p:cNvPr id="3" name="Title 1"/>
          <p:cNvSpPr txBox="1">
            <a:spLocks/>
          </p:cNvSpPr>
          <p:nvPr/>
        </p:nvSpPr>
        <p:spPr>
          <a:xfrm>
            <a:off x="457200" y="274638"/>
            <a:ext cx="8229600" cy="1143000"/>
          </a:xfrm>
          <a:prstGeom prst="rect">
            <a:avLst/>
          </a:prstGeom>
          <a:solidFill>
            <a:srgbClr val="92D050"/>
          </a:solidFill>
        </p:spPr>
        <p:txBody>
          <a:bodyPr/>
          <a:lstStyle>
            <a:lvl1pPr algn="ctr" defTabSz="914400" rtl="0" eaLnBrk="1" latinLnBrk="0" hangingPunct="1">
              <a:spcBef>
                <a:spcPct val="0"/>
              </a:spcBef>
              <a:buNone/>
              <a:defRPr sz="4400" kern="1200">
                <a:solidFill>
                  <a:schemeClr val="tx1"/>
                </a:solidFill>
                <a:latin typeface="+mj-lt"/>
                <a:ea typeface="+mj-ea"/>
                <a:cs typeface="+mj-cs"/>
              </a:defRPr>
            </a:lvl1pPr>
          </a:lstStyle>
          <a:p>
            <a:r>
              <a:rPr lang="en-GB" altLang="en-US"/>
              <a:t>Open and Honest Communication</a:t>
            </a:r>
          </a:p>
        </p:txBody>
      </p:sp>
    </p:spTree>
    <p:extLst>
      <p:ext uri="{BB962C8B-B14F-4D97-AF65-F5344CB8AC3E}">
        <p14:creationId xmlns:p14="http://schemas.microsoft.com/office/powerpoint/2010/main" val="344318428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2"/>
          <p:cNvSpPr txBox="1">
            <a:spLocks/>
          </p:cNvSpPr>
          <p:nvPr/>
        </p:nvSpPr>
        <p:spPr>
          <a:xfrm>
            <a:off x="107504" y="1417638"/>
            <a:ext cx="8928992" cy="4708525"/>
          </a:xfrm>
          <a:prstGeom prst="rect">
            <a:avLst/>
          </a:prstGeom>
        </p:spPr>
        <p:txBody>
          <a:bodyPr lIns="91440" tIns="45720" rIns="91440" bIns="45720" anchor="t"/>
          <a:lst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a:lstStyle>
          <a:p>
            <a:pPr marL="0" indent="0" algn="just" defTabSz="457200">
              <a:spcBef>
                <a:spcPct val="0"/>
              </a:spcBef>
              <a:buFontTx/>
              <a:buNone/>
            </a:pPr>
            <a:r>
              <a:rPr lang="en-US" altLang="en-US" sz="2400" b="1" dirty="0">
                <a:solidFill>
                  <a:srgbClr val="000000"/>
                </a:solidFill>
                <a:latin typeface="Calibri" pitchFamily="34" charset="0"/>
              </a:rPr>
              <a:t>If school thinks your child needs extra support, we will always talk to you about this.</a:t>
            </a:r>
          </a:p>
          <a:p>
            <a:pPr marL="0" indent="0" algn="just" defTabSz="457200">
              <a:spcBef>
                <a:spcPct val="0"/>
              </a:spcBef>
              <a:buFontTx/>
              <a:buNone/>
            </a:pPr>
            <a:endParaRPr lang="en-US" altLang="en-US" sz="1400" dirty="0">
              <a:solidFill>
                <a:srgbClr val="000000"/>
              </a:solidFill>
              <a:latin typeface="Calibri" pitchFamily="34" charset="0"/>
            </a:endParaRPr>
          </a:p>
          <a:p>
            <a:pPr marL="0" indent="0" algn="just" defTabSz="457200">
              <a:spcBef>
                <a:spcPct val="0"/>
              </a:spcBef>
              <a:buNone/>
            </a:pPr>
            <a:r>
              <a:rPr lang="en-US" altLang="en-US" sz="2400" dirty="0">
                <a:solidFill>
                  <a:srgbClr val="000000"/>
                </a:solidFill>
                <a:latin typeface="Calibri"/>
                <a:cs typeface="Calibri"/>
              </a:rPr>
              <a:t>Your child’s teacher will talk to you about the progress that has been made each term.  We also operate an open door policy and you can make an appointment to speak to your child’s teacher or the SENDCo at any point during the year.</a:t>
            </a:r>
          </a:p>
          <a:p>
            <a:pPr marL="0" indent="0" algn="just" defTabSz="457200">
              <a:spcBef>
                <a:spcPct val="0"/>
              </a:spcBef>
              <a:buFontTx/>
              <a:buNone/>
            </a:pPr>
            <a:endParaRPr lang="en-US" altLang="en-US" sz="1400" dirty="0">
              <a:solidFill>
                <a:srgbClr val="000000"/>
              </a:solidFill>
              <a:latin typeface="Calibri" pitchFamily="34" charset="0"/>
            </a:endParaRPr>
          </a:p>
          <a:p>
            <a:pPr marL="0" indent="0" algn="just" defTabSz="457200">
              <a:spcBef>
                <a:spcPct val="0"/>
              </a:spcBef>
              <a:buNone/>
            </a:pPr>
            <a:r>
              <a:rPr lang="en-US" altLang="en-US" sz="2400" dirty="0">
                <a:solidFill>
                  <a:srgbClr val="000000"/>
                </a:solidFill>
                <a:latin typeface="Calibri"/>
                <a:cs typeface="Calibri"/>
              </a:rPr>
              <a:t>If your child requires a Pupil Passport, this will be discussed and reviewed each term with you and your child.</a:t>
            </a:r>
          </a:p>
          <a:p>
            <a:pPr marL="0" indent="0" algn="just" defTabSz="457200">
              <a:spcBef>
                <a:spcPct val="0"/>
              </a:spcBef>
              <a:buFontTx/>
              <a:buNone/>
            </a:pPr>
            <a:endParaRPr lang="en-US" altLang="en-US" sz="1400" dirty="0">
              <a:solidFill>
                <a:srgbClr val="000000"/>
              </a:solidFill>
              <a:latin typeface="Calibri" pitchFamily="34" charset="0"/>
            </a:endParaRPr>
          </a:p>
          <a:p>
            <a:pPr marL="0" indent="0" algn="just" defTabSz="457200">
              <a:spcBef>
                <a:spcPct val="0"/>
              </a:spcBef>
              <a:buFontTx/>
              <a:buNone/>
            </a:pPr>
            <a:r>
              <a:rPr lang="en-US" altLang="en-US" sz="2400" dirty="0">
                <a:solidFill>
                  <a:srgbClr val="000000"/>
                </a:solidFill>
                <a:latin typeface="Calibri" pitchFamily="34" charset="0"/>
              </a:rPr>
              <a:t>If your child has more complex needs and may require an Education Health Care Plan, then we will review your child’s progress and needs through a Team Around the Child Meeting (TAC). This approach very much values the views of the child, the parents as well as the school’s. </a:t>
            </a:r>
            <a:endParaRPr lang="en-GB" altLang="en-US" sz="2400" dirty="0">
              <a:latin typeface="Calibri" pitchFamily="34" charset="0"/>
            </a:endParaRPr>
          </a:p>
        </p:txBody>
      </p:sp>
      <p:sp>
        <p:nvSpPr>
          <p:cNvPr id="3" name="Title 1"/>
          <p:cNvSpPr txBox="1">
            <a:spLocks/>
          </p:cNvSpPr>
          <p:nvPr/>
        </p:nvSpPr>
        <p:spPr>
          <a:xfrm>
            <a:off x="457200" y="274638"/>
            <a:ext cx="8229600" cy="1143000"/>
          </a:xfrm>
          <a:prstGeom prst="rect">
            <a:avLst/>
          </a:prstGeom>
          <a:solidFill>
            <a:srgbClr val="92D050"/>
          </a:solidFill>
        </p:spPr>
        <p:txBody>
          <a:bodyPr/>
          <a:lstStyle>
            <a:lvl1pPr algn="ctr" defTabSz="914400" rtl="0" eaLnBrk="1" latinLnBrk="0" hangingPunct="1">
              <a:spcBef>
                <a:spcPct val="0"/>
              </a:spcBef>
              <a:buNone/>
              <a:defRPr sz="4400" kern="1200">
                <a:solidFill>
                  <a:schemeClr val="tx1"/>
                </a:solidFill>
                <a:latin typeface="+mj-lt"/>
                <a:ea typeface="+mj-ea"/>
                <a:cs typeface="+mj-cs"/>
              </a:defRPr>
            </a:lvl1pPr>
          </a:lstStyle>
          <a:p>
            <a:r>
              <a:rPr lang="en-GB" altLang="en-US"/>
              <a:t>Open and Honest Communication</a:t>
            </a:r>
          </a:p>
        </p:txBody>
      </p:sp>
    </p:spTree>
    <p:extLst>
      <p:ext uri="{BB962C8B-B14F-4D97-AF65-F5344CB8AC3E}">
        <p14:creationId xmlns:p14="http://schemas.microsoft.com/office/powerpoint/2010/main" val="101904560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2"/>
          <p:cNvSpPr txBox="1">
            <a:spLocks/>
          </p:cNvSpPr>
          <p:nvPr/>
        </p:nvSpPr>
        <p:spPr>
          <a:xfrm>
            <a:off x="0" y="1417638"/>
            <a:ext cx="9144000" cy="4708525"/>
          </a:xfrm>
          <a:prstGeom prst="rect">
            <a:avLst/>
          </a:prstGeom>
        </p:spPr>
        <p:txBody>
          <a:bodyPr lIns="91440" tIns="45720" rIns="91440" bIns="45720" anchor="t"/>
          <a:lst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a:lstStyle>
          <a:p>
            <a:pPr marL="0" indent="0" algn="just" defTabSz="457200">
              <a:spcBef>
                <a:spcPct val="0"/>
              </a:spcBef>
              <a:buFontTx/>
              <a:buNone/>
              <a:defRPr/>
            </a:pPr>
            <a:r>
              <a:rPr lang="en-US" altLang="en-US" sz="1800" b="1" dirty="0">
                <a:latin typeface="Calibri"/>
                <a:cs typeface="Calibri"/>
              </a:rPr>
              <a:t>Your child’s progress will be reviewed regularly, and you will be invited into school to discuss the outcomes and give your views. Your child’s views will also be listened to</a:t>
            </a:r>
            <a:r>
              <a:rPr lang="en-US" altLang="en-US" sz="1800" dirty="0">
                <a:latin typeface="Calibri"/>
                <a:cs typeface="Calibri"/>
              </a:rPr>
              <a:t>.</a:t>
            </a:r>
          </a:p>
          <a:p>
            <a:pPr marL="0" indent="0" algn="just" defTabSz="457200">
              <a:spcBef>
                <a:spcPct val="0"/>
              </a:spcBef>
              <a:buFontTx/>
              <a:buNone/>
              <a:defRPr/>
            </a:pPr>
            <a:endParaRPr lang="en-US" altLang="en-US" sz="1800" dirty="0">
              <a:solidFill>
                <a:prstClr val="black"/>
              </a:solidFill>
              <a:latin typeface="Calibri" panose="020F0502020204030204" pitchFamily="34" charset="0"/>
            </a:endParaRPr>
          </a:p>
          <a:p>
            <a:pPr marL="0" indent="0" algn="just" defTabSz="457200">
              <a:spcBef>
                <a:spcPct val="0"/>
              </a:spcBef>
              <a:buFontTx/>
              <a:buNone/>
              <a:defRPr/>
            </a:pPr>
            <a:r>
              <a:rPr lang="en-US" altLang="en-US" sz="1800" b="1" dirty="0">
                <a:solidFill>
                  <a:prstClr val="black"/>
                </a:solidFill>
                <a:latin typeface="Calibri" panose="020F0502020204030204" pitchFamily="34" charset="0"/>
              </a:rPr>
              <a:t>We use a set of criteria to assess some of the children who are working below or significantly below the same level as national benchmarks</a:t>
            </a:r>
            <a:r>
              <a:rPr lang="en-US" altLang="en-US" sz="1800" dirty="0">
                <a:solidFill>
                  <a:prstClr val="black"/>
                </a:solidFill>
                <a:latin typeface="Calibri" panose="020F0502020204030204" pitchFamily="34" charset="0"/>
              </a:rPr>
              <a:t>. This is done regularly. Should there be any concerns, teachers complete an Initial Concerns Checklist in consultation with all those in school who work with the child.  </a:t>
            </a:r>
          </a:p>
          <a:p>
            <a:pPr marL="0" indent="0" algn="just" defTabSz="457200">
              <a:spcBef>
                <a:spcPct val="0"/>
              </a:spcBef>
              <a:buFontTx/>
              <a:buNone/>
              <a:defRPr/>
            </a:pPr>
            <a:endParaRPr lang="en-US" altLang="en-US" sz="1800" dirty="0">
              <a:solidFill>
                <a:prstClr val="black"/>
              </a:solidFill>
              <a:latin typeface="Calibri" panose="020F0502020204030204" pitchFamily="34" charset="0"/>
            </a:endParaRPr>
          </a:p>
          <a:p>
            <a:pPr marL="0" indent="0" algn="just" defTabSz="457200">
              <a:spcBef>
                <a:spcPct val="0"/>
              </a:spcBef>
              <a:buNone/>
              <a:defRPr/>
            </a:pPr>
            <a:r>
              <a:rPr lang="en-US" altLang="en-US" sz="1800" dirty="0">
                <a:solidFill>
                  <a:prstClr val="black"/>
                </a:solidFill>
                <a:latin typeface="Calibri"/>
                <a:ea typeface="Calibri"/>
                <a:cs typeface="Calibri"/>
              </a:rPr>
              <a:t>This helps us identify any targets your child may need to make faster progress in English or </a:t>
            </a:r>
            <a:r>
              <a:rPr lang="en-US" altLang="en-US" sz="1800" dirty="0" err="1">
                <a:solidFill>
                  <a:prstClr val="black"/>
                </a:solidFill>
                <a:latin typeface="Calibri"/>
                <a:ea typeface="Calibri"/>
                <a:cs typeface="Calibri"/>
              </a:rPr>
              <a:t>Maths</a:t>
            </a:r>
            <a:r>
              <a:rPr lang="en-US" altLang="en-US" sz="1800" dirty="0">
                <a:solidFill>
                  <a:prstClr val="black"/>
                </a:solidFill>
                <a:latin typeface="Calibri"/>
                <a:ea typeface="Calibri"/>
                <a:cs typeface="Calibri"/>
              </a:rPr>
              <a:t>.  We use the criteria to make a Pupil Passport. This plan is constructed in consultation with you and your child and sets out what needs to be in place for your child to make as much progress as possible.  We then </a:t>
            </a:r>
            <a:r>
              <a:rPr lang="en-US" altLang="en-US" sz="1800" b="1" dirty="0">
                <a:solidFill>
                  <a:prstClr val="black"/>
                </a:solidFill>
                <a:latin typeface="Calibri"/>
                <a:ea typeface="Calibri"/>
                <a:cs typeface="Calibri"/>
              </a:rPr>
              <a:t>review it each term during Parents' Evening, </a:t>
            </a:r>
            <a:r>
              <a:rPr lang="en-US" altLang="en-US" sz="1800" dirty="0">
                <a:solidFill>
                  <a:prstClr val="black"/>
                </a:solidFill>
                <a:latin typeface="Calibri"/>
                <a:ea typeface="Calibri"/>
                <a:cs typeface="Calibri"/>
              </a:rPr>
              <a:t>and talk about what has gone well and what might still need to be worked on.  </a:t>
            </a:r>
          </a:p>
          <a:p>
            <a:pPr marL="0" indent="0" algn="just" defTabSz="457200">
              <a:spcBef>
                <a:spcPct val="0"/>
              </a:spcBef>
              <a:buFontTx/>
              <a:buNone/>
              <a:defRPr/>
            </a:pPr>
            <a:endParaRPr lang="en-US" altLang="en-US" sz="1800" dirty="0">
              <a:solidFill>
                <a:prstClr val="black"/>
              </a:solidFill>
              <a:latin typeface="Calibri" panose="020F0502020204030204" pitchFamily="34" charset="0"/>
            </a:endParaRPr>
          </a:p>
          <a:p>
            <a:pPr marL="0" indent="0" algn="just" defTabSz="457200">
              <a:spcBef>
                <a:spcPct val="0"/>
              </a:spcBef>
              <a:buNone/>
              <a:defRPr/>
            </a:pPr>
            <a:r>
              <a:rPr lang="en-US" altLang="en-US" sz="1800" dirty="0">
                <a:latin typeface="Calibri"/>
                <a:cs typeface="Calibri"/>
              </a:rPr>
              <a:t>Sometimes children no longer need a Pupil Passport because they have caught up with national benchmarks.</a:t>
            </a:r>
          </a:p>
          <a:p>
            <a:pPr marL="0" indent="0" algn="just" defTabSz="457200">
              <a:spcBef>
                <a:spcPct val="0"/>
              </a:spcBef>
              <a:buFont typeface="Arial" panose="020B0604020202020204" pitchFamily="34" charset="0"/>
              <a:buNone/>
              <a:defRPr/>
            </a:pPr>
            <a:endParaRPr lang="en-US" altLang="en-US" sz="1800" dirty="0">
              <a:solidFill>
                <a:prstClr val="black"/>
              </a:solidFill>
              <a:latin typeface="Calibri"/>
              <a:ea typeface="Calibri"/>
              <a:cs typeface="Calibri"/>
            </a:endParaRPr>
          </a:p>
          <a:p>
            <a:pPr marL="0" indent="0" algn="just" defTabSz="457200">
              <a:spcBef>
                <a:spcPct val="0"/>
              </a:spcBef>
              <a:buNone/>
              <a:defRPr/>
            </a:pPr>
            <a:r>
              <a:rPr lang="en-US" altLang="en-US" sz="1800" dirty="0">
                <a:solidFill>
                  <a:prstClr val="black"/>
                </a:solidFill>
                <a:latin typeface="Calibri"/>
                <a:ea typeface="Calibri"/>
                <a:cs typeface="Calibri"/>
              </a:rPr>
              <a:t>There are sometimes occasions where we involve outside agencies, such as the </a:t>
            </a:r>
            <a:r>
              <a:rPr lang="en-US" sz="1800" dirty="0">
                <a:latin typeface="Calibri"/>
                <a:ea typeface="Calibri"/>
                <a:cs typeface="Calibri"/>
              </a:rPr>
              <a:t>Language, Learning and Strategic Support Team</a:t>
            </a:r>
            <a:r>
              <a:rPr lang="en-US" altLang="en-US" sz="1800" dirty="0">
                <a:solidFill>
                  <a:prstClr val="black"/>
                </a:solidFill>
                <a:latin typeface="Calibri"/>
                <a:ea typeface="Calibri"/>
                <a:cs typeface="Calibri"/>
              </a:rPr>
              <a:t> to support us in making our assessments and these agencies offer advice.</a:t>
            </a:r>
          </a:p>
          <a:p>
            <a:pPr>
              <a:defRPr/>
            </a:pPr>
            <a:endParaRPr lang="en-GB" dirty="0"/>
          </a:p>
        </p:txBody>
      </p:sp>
      <p:sp>
        <p:nvSpPr>
          <p:cNvPr id="3" name="Title 1"/>
          <p:cNvSpPr txBox="1">
            <a:spLocks/>
          </p:cNvSpPr>
          <p:nvPr/>
        </p:nvSpPr>
        <p:spPr>
          <a:xfrm>
            <a:off x="457200" y="274638"/>
            <a:ext cx="8229600" cy="1143000"/>
          </a:xfrm>
          <a:prstGeom prst="rect">
            <a:avLst/>
          </a:prstGeom>
          <a:solidFill>
            <a:srgbClr val="92D050"/>
          </a:solidFill>
        </p:spPr>
        <p:txBody>
          <a:bodyPr/>
          <a:lstStyle>
            <a:lvl1pPr algn="ctr" defTabSz="914400" rtl="0" eaLnBrk="1" latinLnBrk="0" hangingPunct="1">
              <a:spcBef>
                <a:spcPct val="0"/>
              </a:spcBef>
              <a:buNone/>
              <a:defRPr sz="4400" kern="1200">
                <a:solidFill>
                  <a:schemeClr val="tx1"/>
                </a:solidFill>
                <a:latin typeface="+mj-lt"/>
                <a:ea typeface="+mj-ea"/>
                <a:cs typeface="+mj-cs"/>
              </a:defRPr>
            </a:lvl1pPr>
          </a:lstStyle>
          <a:p>
            <a:r>
              <a:rPr lang="en-GB" altLang="en-US"/>
              <a:t>Open and Honest Communication</a:t>
            </a:r>
          </a:p>
        </p:txBody>
      </p:sp>
    </p:spTree>
    <p:extLst>
      <p:ext uri="{BB962C8B-B14F-4D97-AF65-F5344CB8AC3E}">
        <p14:creationId xmlns:p14="http://schemas.microsoft.com/office/powerpoint/2010/main" val="335790672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2"/>
          <p:cNvSpPr txBox="1">
            <a:spLocks/>
          </p:cNvSpPr>
          <p:nvPr/>
        </p:nvSpPr>
        <p:spPr>
          <a:xfrm>
            <a:off x="0" y="1417638"/>
            <a:ext cx="9144000" cy="4708525"/>
          </a:xfrm>
          <a:prstGeom prst="rect">
            <a:avLst/>
          </a:prstGeom>
        </p:spPr>
        <p:txBody>
          <a:bodyPr lIns="91440" tIns="45720" rIns="91440" bIns="45720" anchor="t"/>
          <a:lst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a:lstStyle>
          <a:p>
            <a:pPr marL="0" indent="0" algn="just" defTabSz="457200">
              <a:spcBef>
                <a:spcPct val="0"/>
              </a:spcBef>
              <a:buNone/>
              <a:defRPr/>
            </a:pPr>
            <a:r>
              <a:rPr lang="en-US" altLang="en-US" sz="2200" dirty="0">
                <a:latin typeface="Calibri"/>
                <a:cs typeface="Calibri"/>
              </a:rPr>
              <a:t>If your child has a Pupil Passport, S</a:t>
            </a:r>
            <a:r>
              <a:rPr lang="en-US" sz="2200" dirty="0">
                <a:latin typeface="Calibri"/>
                <a:cs typeface="Calibri"/>
              </a:rPr>
              <a:t>END Support Provision Plan</a:t>
            </a:r>
            <a:r>
              <a:rPr lang="en-US" altLang="en-US" sz="2200" dirty="0">
                <a:latin typeface="Calibri"/>
                <a:cs typeface="Calibri"/>
              </a:rPr>
              <a:t> or an Education Health Care Plan</a:t>
            </a:r>
            <a:r>
              <a:rPr lang="en-US" altLang="en-US" sz="2200" b="1" dirty="0">
                <a:latin typeface="Calibri"/>
                <a:cs typeface="Calibri"/>
              </a:rPr>
              <a:t> </a:t>
            </a:r>
            <a:r>
              <a:rPr lang="en-US" altLang="en-US" sz="2200" dirty="0">
                <a:latin typeface="Calibri"/>
                <a:cs typeface="Calibri"/>
              </a:rPr>
              <a:t>and you </a:t>
            </a:r>
            <a:r>
              <a:rPr lang="en-US" altLang="en-US" sz="2200" b="1" dirty="0">
                <a:latin typeface="Calibri"/>
                <a:cs typeface="Calibri"/>
              </a:rPr>
              <a:t>move your child to another school</a:t>
            </a:r>
            <a:r>
              <a:rPr lang="en-US" altLang="en-US" sz="2200" dirty="0">
                <a:latin typeface="Calibri"/>
                <a:cs typeface="Calibri"/>
              </a:rPr>
              <a:t>, the SENDCos at both schools liaise to make sure that information is shared.</a:t>
            </a:r>
          </a:p>
          <a:p>
            <a:pPr marL="0" indent="0" algn="just" defTabSz="457200">
              <a:spcBef>
                <a:spcPct val="0"/>
              </a:spcBef>
              <a:buFontTx/>
              <a:buNone/>
              <a:defRPr/>
            </a:pPr>
            <a:endParaRPr lang="en-US" altLang="en-US" sz="2200" dirty="0">
              <a:solidFill>
                <a:prstClr val="black"/>
              </a:solidFill>
              <a:latin typeface="Calibri" panose="020F0502020204030204" pitchFamily="34" charset="0"/>
            </a:endParaRPr>
          </a:p>
          <a:p>
            <a:pPr marL="0" indent="0" algn="just" defTabSz="457200">
              <a:spcBef>
                <a:spcPct val="0"/>
              </a:spcBef>
              <a:buNone/>
              <a:defRPr/>
            </a:pPr>
            <a:r>
              <a:rPr lang="en-US" altLang="en-US" sz="2200" dirty="0">
                <a:latin typeface="Calibri"/>
                <a:cs typeface="Calibri"/>
              </a:rPr>
              <a:t>If your child is at </a:t>
            </a:r>
            <a:r>
              <a:rPr lang="en-US" altLang="en-US" sz="2200" b="1" dirty="0">
                <a:solidFill>
                  <a:srgbClr val="FF0000"/>
                </a:solidFill>
                <a:latin typeface="Calibri"/>
                <a:cs typeface="Calibri"/>
              </a:rPr>
              <a:t>Nursery School and is about to start in Reception here</a:t>
            </a:r>
            <a:r>
              <a:rPr lang="en-US" altLang="en-US" sz="2200" dirty="0">
                <a:latin typeface="Calibri"/>
                <a:cs typeface="Calibri"/>
              </a:rPr>
              <a:t>, we liaise with the staff and SENDCos at the nursery schools to find out as much information as possible about your child’s needs.  This will include any targets and paperwork or agencies which might have been involved in supporting your </a:t>
            </a:r>
            <a:r>
              <a:rPr lang="en-US" altLang="en-US" sz="2200">
                <a:latin typeface="Calibri"/>
                <a:cs typeface="Calibri"/>
              </a:rPr>
              <a:t>child.  We also arrange for pre-school visits. </a:t>
            </a:r>
            <a:endParaRPr lang="en-US" altLang="en-US" sz="2200" b="1">
              <a:solidFill>
                <a:prstClr val="black"/>
              </a:solidFill>
              <a:latin typeface="Calibri" panose="020F0502020204030204" pitchFamily="34" charset="0"/>
              <a:ea typeface="Calibri"/>
              <a:cs typeface="Calibri"/>
            </a:endParaRPr>
          </a:p>
          <a:p>
            <a:pPr marL="0" indent="0" algn="just" defTabSz="457200">
              <a:spcBef>
                <a:spcPct val="0"/>
              </a:spcBef>
              <a:buNone/>
              <a:defRPr/>
            </a:pPr>
            <a:endParaRPr lang="en-US" altLang="en-US" sz="2200" dirty="0">
              <a:latin typeface="Calibri"/>
              <a:cs typeface="Calibri"/>
            </a:endParaRPr>
          </a:p>
          <a:p>
            <a:pPr marL="0" indent="0" algn="just" defTabSz="457200">
              <a:spcBef>
                <a:spcPct val="0"/>
              </a:spcBef>
              <a:buNone/>
              <a:defRPr/>
            </a:pPr>
            <a:r>
              <a:rPr lang="en-US" altLang="en-US" sz="2200" dirty="0">
                <a:latin typeface="Calibri"/>
                <a:cs typeface="Calibri"/>
              </a:rPr>
              <a:t>When your child moves from </a:t>
            </a:r>
            <a:r>
              <a:rPr lang="en-US" altLang="en-US" sz="2200" b="1" dirty="0">
                <a:solidFill>
                  <a:srgbClr val="FF0000"/>
                </a:solidFill>
                <a:latin typeface="Calibri"/>
                <a:cs typeface="Calibri"/>
              </a:rPr>
              <a:t>Year 6 to secondary school</a:t>
            </a:r>
            <a:r>
              <a:rPr lang="en-US" altLang="en-US" sz="2200" dirty="0">
                <a:latin typeface="Calibri"/>
                <a:cs typeface="Calibri"/>
              </a:rPr>
              <a:t>, the SENDCo will ensure that all information regarding your pupil’s special educational needs are passed on to the new SENDCo.  Extra visits to the secondary school may be arranged and sometimes the new SENDCo will come to review meetings held at St Edward’s.</a:t>
            </a:r>
          </a:p>
          <a:p>
            <a:pPr>
              <a:defRPr/>
            </a:pPr>
            <a:endParaRPr lang="en-GB" dirty="0"/>
          </a:p>
        </p:txBody>
      </p:sp>
      <p:sp>
        <p:nvSpPr>
          <p:cNvPr id="3" name="Title 1"/>
          <p:cNvSpPr txBox="1">
            <a:spLocks/>
          </p:cNvSpPr>
          <p:nvPr/>
        </p:nvSpPr>
        <p:spPr>
          <a:xfrm>
            <a:off x="457200" y="274638"/>
            <a:ext cx="8229600" cy="1143000"/>
          </a:xfrm>
          <a:prstGeom prst="rect">
            <a:avLst/>
          </a:prstGeom>
          <a:solidFill>
            <a:srgbClr val="92D050"/>
          </a:solidFill>
        </p:spPr>
        <p:txBody>
          <a:bodyPr/>
          <a:lstStyle>
            <a:lvl1pPr algn="ctr" defTabSz="914400" rtl="0" eaLnBrk="1" latinLnBrk="0" hangingPunct="1">
              <a:spcBef>
                <a:spcPct val="0"/>
              </a:spcBef>
              <a:buNone/>
              <a:defRPr sz="4400" kern="1200">
                <a:solidFill>
                  <a:schemeClr val="tx1"/>
                </a:solidFill>
                <a:latin typeface="+mj-lt"/>
                <a:ea typeface="+mj-ea"/>
                <a:cs typeface="+mj-cs"/>
              </a:defRPr>
            </a:lvl1pPr>
          </a:lstStyle>
          <a:p>
            <a:r>
              <a:rPr lang="en-GB" altLang="en-US" dirty="0"/>
              <a:t>Open and Honest Communication</a:t>
            </a:r>
          </a:p>
        </p:txBody>
      </p:sp>
    </p:spTree>
    <p:extLst>
      <p:ext uri="{BB962C8B-B14F-4D97-AF65-F5344CB8AC3E}">
        <p14:creationId xmlns:p14="http://schemas.microsoft.com/office/powerpoint/2010/main" val="117443669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p:properties xmlns:p="http://schemas.microsoft.com/office/2006/metadata/properties" xmlns:xsi="http://www.w3.org/2001/XMLSchema-instance" xmlns:pc="http://schemas.microsoft.com/office/infopath/2007/PartnerControls">
  <documentManagement>
    <TaxCatchAll xmlns="ef14900d-4dff-43dc-8520-fed5a4b22777" xsi:nil="true"/>
    <lcf76f155ced4ddcb4097134ff3c332f xmlns="bf9b978f-ceb2-40f0-b126-d4e52724b30f">
      <Terms xmlns="http://schemas.microsoft.com/office/infopath/2007/PartnerControls"/>
    </lcf76f155ced4ddcb4097134ff3c332f>
    <DateandTime xmlns="bf9b978f-ceb2-40f0-b126-d4e52724b30f" xsi:nil="true"/>
  </documentManagement>
</p:properties>
</file>

<file path=customXml/item3.xml><?xml version="1.0" encoding="utf-8"?>
<ct:contentTypeSchema xmlns:ct="http://schemas.microsoft.com/office/2006/metadata/contentType" xmlns:ma="http://schemas.microsoft.com/office/2006/metadata/properties/metaAttributes" ct:_="" ma:_="" ma:contentTypeName="Document" ma:contentTypeID="0x01010040A8AAA90DAB2A4B8A1DCF86DEF9D9F4" ma:contentTypeVersion="19" ma:contentTypeDescription="Create a new document." ma:contentTypeScope="" ma:versionID="507d471989f621271c2cbc2bf694e10c">
  <xsd:schema xmlns:xsd="http://www.w3.org/2001/XMLSchema" xmlns:xs="http://www.w3.org/2001/XMLSchema" xmlns:p="http://schemas.microsoft.com/office/2006/metadata/properties" xmlns:ns2="bf9b978f-ceb2-40f0-b126-d4e52724b30f" xmlns:ns3="ef14900d-4dff-43dc-8520-fed5a4b22777" targetNamespace="http://schemas.microsoft.com/office/2006/metadata/properties" ma:root="true" ma:fieldsID="32140e3679ffc07ffa6f77be67ab28f6" ns2:_="" ns3:_="">
    <xsd:import namespace="bf9b978f-ceb2-40f0-b126-d4e52724b30f"/>
    <xsd:import namespace="ef14900d-4dff-43dc-8520-fed5a4b22777"/>
    <xsd:element name="properties">
      <xsd:complexType>
        <xsd:sequence>
          <xsd:element name="documentManagement">
            <xsd:complexType>
              <xsd:all>
                <xsd:element ref="ns2:MediaServiceMetadata" minOccurs="0"/>
                <xsd:element ref="ns2:MediaServiceFastMetadata" minOccurs="0"/>
                <xsd:element ref="ns2:MediaServiceDateTaken" minOccurs="0"/>
                <xsd:element ref="ns3:SharedWithUsers" minOccurs="0"/>
                <xsd:element ref="ns3:SharedWithDetails" minOccurs="0"/>
                <xsd:element ref="ns2:lcf76f155ced4ddcb4097134ff3c332f" minOccurs="0"/>
                <xsd:element ref="ns3:TaxCatchAll" minOccurs="0"/>
                <xsd:element ref="ns2:MediaServiceOCR" minOccurs="0"/>
                <xsd:element ref="ns2:MediaServiceGenerationTime" minOccurs="0"/>
                <xsd:element ref="ns2:MediaServiceEventHashCode" minOccurs="0"/>
                <xsd:element ref="ns2:MediaServiceAutoKeyPoints" minOccurs="0"/>
                <xsd:element ref="ns2:MediaServiceKeyPoints" minOccurs="0"/>
                <xsd:element ref="ns2:MediaServiceLocation" minOccurs="0"/>
                <xsd:element ref="ns2:MediaLengthInSeconds" minOccurs="0"/>
                <xsd:element ref="ns2:MediaServiceObjectDetectorVersions" minOccurs="0"/>
                <xsd:element ref="ns2:MediaServiceSearchProperties" minOccurs="0"/>
                <xsd:element ref="ns2:MediaServiceBillingMetadata" minOccurs="0"/>
                <xsd:element ref="ns2:DateandTime"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bf9b978f-ceb2-40f0-b126-d4e52724b30f"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DateTaken" ma:index="10" nillable="true" ma:displayName="MediaServiceDateTaken" ma:hidden="true" ma:internalName="MediaServiceDateTaken" ma:readOnly="true">
      <xsd:simpleType>
        <xsd:restriction base="dms:Text"/>
      </xsd:simpleType>
    </xsd:element>
    <xsd:element name="lcf76f155ced4ddcb4097134ff3c332f" ma:index="14" nillable="true" ma:taxonomy="true" ma:internalName="lcf76f155ced4ddcb4097134ff3c332f" ma:taxonomyFieldName="MediaServiceImageTags" ma:displayName="Image Tags" ma:readOnly="false" ma:fieldId="{5cf76f15-5ced-4ddc-b409-7134ff3c332f}" ma:taxonomyMulti="true" ma:sspId="bb361235-48f8-4de7-8a1c-71bb8990c7e6" ma:termSetId="09814cd3-568e-fe90-9814-8d621ff8fb84" ma:anchorId="fba54fb3-c3e1-fe81-a776-ca4b69148c4d" ma:open="true" ma:isKeyword="false">
      <xsd:complexType>
        <xsd:sequence>
          <xsd:element ref="pc:Terms" minOccurs="0" maxOccurs="1"/>
        </xsd:sequence>
      </xsd:complexType>
    </xsd:element>
    <xsd:element name="MediaServiceOCR" ma:index="16" nillable="true" ma:displayName="Extracted Text" ma:internalName="MediaServiceOCR" ma:readOnly="true">
      <xsd:simpleType>
        <xsd:restriction base="dms:Note">
          <xsd:maxLength value="255"/>
        </xsd:restriction>
      </xsd:simpleType>
    </xsd:element>
    <xsd:element name="MediaServiceGenerationTime" ma:index="17" nillable="true" ma:displayName="MediaServiceGenerationTime" ma:hidden="true" ma:internalName="MediaServiceGenerationTime" ma:readOnly="true">
      <xsd:simpleType>
        <xsd:restriction base="dms:Text"/>
      </xsd:simpleType>
    </xsd:element>
    <xsd:element name="MediaServiceEventHashCode" ma:index="18" nillable="true" ma:displayName="MediaServiceEventHashCode" ma:hidden="true" ma:internalName="MediaServiceEventHashCode" ma:readOnly="true">
      <xsd:simpleType>
        <xsd:restriction base="dms:Text"/>
      </xsd:simpleType>
    </xsd:element>
    <xsd:element name="MediaServiceAutoKeyPoints" ma:index="19" nillable="true" ma:displayName="MediaServiceAutoKeyPoints" ma:hidden="true" ma:internalName="MediaServiceAutoKeyPoints" ma:readOnly="true">
      <xsd:simpleType>
        <xsd:restriction base="dms:Note"/>
      </xsd:simpleType>
    </xsd:element>
    <xsd:element name="MediaServiceKeyPoints" ma:index="20" nillable="true" ma:displayName="KeyPoints" ma:internalName="MediaServiceKeyPoints" ma:readOnly="true">
      <xsd:simpleType>
        <xsd:restriction base="dms:Note">
          <xsd:maxLength value="255"/>
        </xsd:restriction>
      </xsd:simpleType>
    </xsd:element>
    <xsd:element name="MediaServiceLocation" ma:index="21" nillable="true" ma:displayName="Location" ma:internalName="MediaServiceLocation" ma:readOnly="true">
      <xsd:simpleType>
        <xsd:restriction base="dms:Text"/>
      </xsd:simpleType>
    </xsd:element>
    <xsd:element name="MediaLengthInSeconds" ma:index="22" nillable="true" ma:displayName="MediaLengthInSeconds" ma:hidden="true" ma:internalName="MediaLengthInSeconds" ma:readOnly="true">
      <xsd:simpleType>
        <xsd:restriction base="dms:Unknown"/>
      </xsd:simpleType>
    </xsd:element>
    <xsd:element name="MediaServiceObjectDetectorVersions" ma:index="23" nillable="true" ma:displayName="MediaServiceObjectDetectorVersions" ma:description="" ma:hidden="true" ma:indexed="true" ma:internalName="MediaServiceObjectDetectorVersions" ma:readOnly="true">
      <xsd:simpleType>
        <xsd:restriction base="dms:Text"/>
      </xsd:simpleType>
    </xsd:element>
    <xsd:element name="MediaServiceSearchProperties" ma:index="24" nillable="true" ma:displayName="MediaServiceSearchProperties" ma:hidden="true" ma:internalName="MediaServiceSearchProperties" ma:readOnly="true">
      <xsd:simpleType>
        <xsd:restriction base="dms:Note"/>
      </xsd:simpleType>
    </xsd:element>
    <xsd:element name="MediaServiceBillingMetadata" ma:index="25" nillable="true" ma:displayName="MediaServiceBillingMetadata" ma:hidden="true" ma:internalName="MediaServiceBillingMetadata" ma:readOnly="true">
      <xsd:simpleType>
        <xsd:restriction base="dms:Note"/>
      </xsd:simpleType>
    </xsd:element>
    <xsd:element name="DateandTime" ma:index="26" nillable="true" ma:displayName="Date and Time" ma:format="DateTime" ma:internalName="DateandTime">
      <xsd:simpleType>
        <xsd:restriction base="dms:DateTime"/>
      </xsd:simpleType>
    </xsd:element>
  </xsd:schema>
  <xsd:schema xmlns:xsd="http://www.w3.org/2001/XMLSchema" xmlns:xs="http://www.w3.org/2001/XMLSchema" xmlns:dms="http://schemas.microsoft.com/office/2006/documentManagement/types" xmlns:pc="http://schemas.microsoft.com/office/infopath/2007/PartnerControls" targetNamespace="ef14900d-4dff-43dc-8520-fed5a4b22777" elementFormDefault="qualified">
    <xsd:import namespace="http://schemas.microsoft.com/office/2006/documentManagement/types"/>
    <xsd:import namespace="http://schemas.microsoft.com/office/infopath/2007/PartnerControls"/>
    <xsd:element name="SharedWithUsers" ma:index="11"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2" nillable="true" ma:displayName="Shared With Details" ma:internalName="SharedWithDetails" ma:readOnly="true">
      <xsd:simpleType>
        <xsd:restriction base="dms:Note">
          <xsd:maxLength value="255"/>
        </xsd:restriction>
      </xsd:simpleType>
    </xsd:element>
    <xsd:element name="TaxCatchAll" ma:index="15" nillable="true" ma:displayName="Taxonomy Catch All Column" ma:hidden="true" ma:list="{6002986e-b007-4dbb-b6b2-e6d3b052b8b2}" ma:internalName="TaxCatchAll" ma:showField="CatchAllData" ma:web="ef14900d-4dff-43dc-8520-fed5a4b22777">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120D6DE5-78BA-4EF2-85D6-3C4ABC8A475D}">
  <ds:schemaRefs>
    <ds:schemaRef ds:uri="http://schemas.microsoft.com/sharepoint/v3/contenttype/forms"/>
  </ds:schemaRefs>
</ds:datastoreItem>
</file>

<file path=customXml/itemProps2.xml><?xml version="1.0" encoding="utf-8"?>
<ds:datastoreItem xmlns:ds="http://schemas.openxmlformats.org/officeDocument/2006/customXml" ds:itemID="{7DC81432-4E8B-4780-B3C5-ADBAF98FD5C1}">
  <ds:schemaRefs>
    <ds:schemaRef ds:uri="bf9b978f-ceb2-40f0-b126-d4e52724b30f"/>
    <ds:schemaRef ds:uri="http://schemas.openxmlformats.org/package/2006/metadata/core-properties"/>
    <ds:schemaRef ds:uri="http://schemas.microsoft.com/office/2006/documentManagement/types"/>
    <ds:schemaRef ds:uri="http://schemas.microsoft.com/office/2006/metadata/properties"/>
    <ds:schemaRef ds:uri="http://schemas.microsoft.com/office/infopath/2007/PartnerControls"/>
    <ds:schemaRef ds:uri="http://purl.org/dc/terms/"/>
    <ds:schemaRef ds:uri="ef14900d-4dff-43dc-8520-fed5a4b22777"/>
    <ds:schemaRef ds:uri="http://www.w3.org/XML/1998/namespace"/>
    <ds:schemaRef ds:uri="http://purl.org/dc/dcmitype/"/>
    <ds:schemaRef ds:uri="http://purl.org/dc/elements/1.1/"/>
  </ds:schemaRefs>
</ds:datastoreItem>
</file>

<file path=customXml/itemProps3.xml><?xml version="1.0" encoding="utf-8"?>
<ds:datastoreItem xmlns:ds="http://schemas.openxmlformats.org/officeDocument/2006/customXml" ds:itemID="{21CF0B78-5A13-4CDD-A116-0FBBBB3D95A7}">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bf9b978f-ceb2-40f0-b126-d4e52724b30f"/>
    <ds:schemaRef ds:uri="ef14900d-4dff-43dc-8520-fed5a4b22777"/>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docProps/app.xml><?xml version="1.0" encoding="utf-8"?>
<Properties xmlns="http://schemas.openxmlformats.org/officeDocument/2006/extended-properties" xmlns:vt="http://schemas.openxmlformats.org/officeDocument/2006/docPropsVTypes">
  <TotalTime>215</TotalTime>
  <Words>3202</Words>
  <Application>Microsoft Office PowerPoint</Application>
  <PresentationFormat>On-screen Show (4:3)</PresentationFormat>
  <Paragraphs>297</Paragraphs>
  <Slides>25</Slides>
  <Notes>0</Notes>
  <HiddenSlides>0</HiddenSlides>
  <MMClips>0</MMClips>
  <ScaleCrop>false</ScaleCrop>
  <HeadingPairs>
    <vt:vector size="6" baseType="variant">
      <vt:variant>
        <vt:lpstr>Fonts Used</vt:lpstr>
      </vt:variant>
      <vt:variant>
        <vt:i4>2</vt:i4>
      </vt:variant>
      <vt:variant>
        <vt:lpstr>Theme</vt:lpstr>
      </vt:variant>
      <vt:variant>
        <vt:i4>1</vt:i4>
      </vt:variant>
      <vt:variant>
        <vt:lpstr>Slide Titles</vt:lpstr>
      </vt:variant>
      <vt:variant>
        <vt:i4>25</vt:i4>
      </vt:variant>
    </vt:vector>
  </HeadingPairs>
  <TitlesOfParts>
    <vt:vector size="28" baseType="lpstr">
      <vt:lpstr>Arial</vt:lpstr>
      <vt:lpstr>Calibri</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St Edwards Catholic Primary</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Teacher</dc:creator>
  <cp:lastModifiedBy>N Crehan</cp:lastModifiedBy>
  <cp:revision>361</cp:revision>
  <dcterms:created xsi:type="dcterms:W3CDTF">2017-07-26T20:21:35Z</dcterms:created>
  <dcterms:modified xsi:type="dcterms:W3CDTF">2026-11-05T12:51:36Z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0x01010040A8AAA90DAB2A4B8A1DCF86DEF9D9F4</vt:lpwstr>
  </property>
  <property fmtid="{D5CDD505-2E9C-101B-9397-08002B2CF9AE}" pid="3" name="MediaServiceImageTags">
    <vt:lpwstr/>
  </property>
</Properties>
</file>