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307" r:id="rId6"/>
    <p:sldId id="467" r:id="rId7"/>
    <p:sldId id="462" r:id="rId8"/>
    <p:sldId id="258" r:id="rId9"/>
    <p:sldId id="259" r:id="rId10"/>
    <p:sldId id="260" r:id="rId11"/>
    <p:sldId id="442" r:id="rId12"/>
    <p:sldId id="262" r:id="rId13"/>
    <p:sldId id="261" r:id="rId14"/>
    <p:sldId id="469" r:id="rId15"/>
    <p:sldId id="402" r:id="rId16"/>
    <p:sldId id="463" r:id="rId17"/>
    <p:sldId id="457" r:id="rId18"/>
    <p:sldId id="405" r:id="rId19"/>
    <p:sldId id="404" r:id="rId20"/>
    <p:sldId id="458" r:id="rId21"/>
    <p:sldId id="434" r:id="rId22"/>
    <p:sldId id="406" r:id="rId23"/>
    <p:sldId id="407" r:id="rId24"/>
    <p:sldId id="333" r:id="rId25"/>
    <p:sldId id="343" r:id="rId26"/>
    <p:sldId id="408" r:id="rId27"/>
    <p:sldId id="444" r:id="rId28"/>
    <p:sldId id="435" r:id="rId29"/>
    <p:sldId id="456" r:id="rId30"/>
    <p:sldId id="464" r:id="rId31"/>
    <p:sldId id="465" r:id="rId32"/>
    <p:sldId id="460" r:id="rId33"/>
    <p:sldId id="468" r:id="rId34"/>
    <p:sldId id="461" r:id="rId35"/>
    <p:sldId id="450" r:id="rId36"/>
    <p:sldId id="443" r:id="rId37"/>
    <p:sldId id="441" r:id="rId38"/>
    <p:sldId id="466" r:id="rId3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FF"/>
    <a:srgbClr val="66CCFF"/>
    <a:srgbClr val="6699FF"/>
    <a:srgbClr val="5B88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48" autoAdjust="0"/>
    <p:restoredTop sz="94660"/>
  </p:normalViewPr>
  <p:slideViewPr>
    <p:cSldViewPr snapToGrid="0">
      <p:cViewPr>
        <p:scale>
          <a:sx n="75" d="100"/>
          <a:sy n="75" d="100"/>
        </p:scale>
        <p:origin x="39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61D97-1F1C-4651-9BEA-62136477C4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807A33B-B27C-47C3-98DE-3D65B5B7890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815C17-32C3-48E4-872D-E0B9A44A4819}"/>
              </a:ext>
            </a:extLst>
          </p:cNvPr>
          <p:cNvSpPr>
            <a:spLocks noGrp="1"/>
          </p:cNvSpPr>
          <p:nvPr>
            <p:ph type="dt" sz="half" idx="10"/>
          </p:nvPr>
        </p:nvSpPr>
        <p:spPr/>
        <p:txBody>
          <a:bodyPr/>
          <a:lstStyle/>
          <a:p>
            <a:fld id="{32458445-E490-4E3B-9790-E29E87458FFE}" type="datetimeFigureOut">
              <a:rPr lang="en-GB" smtClean="0"/>
              <a:t>15/10/2024</a:t>
            </a:fld>
            <a:endParaRPr lang="en-GB"/>
          </a:p>
        </p:txBody>
      </p:sp>
      <p:sp>
        <p:nvSpPr>
          <p:cNvPr id="5" name="Footer Placeholder 4">
            <a:extLst>
              <a:ext uri="{FF2B5EF4-FFF2-40B4-BE49-F238E27FC236}">
                <a16:creationId xmlns:a16="http://schemas.microsoft.com/office/drawing/2014/main" id="{F8E943E4-96DE-4204-9648-C7F51C4D49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D0410B-689C-41A0-8960-4BDC939FB0E3}"/>
              </a:ext>
            </a:extLst>
          </p:cNvPr>
          <p:cNvSpPr>
            <a:spLocks noGrp="1"/>
          </p:cNvSpPr>
          <p:nvPr>
            <p:ph type="sldNum" sz="quarter" idx="12"/>
          </p:nvPr>
        </p:nvSpPr>
        <p:spPr/>
        <p:txBody>
          <a:bodyPr/>
          <a:lstStyle/>
          <a:p>
            <a:fld id="{3B75BF8F-74E9-4BE1-BE91-68ED70C9D837}" type="slidenum">
              <a:rPr lang="en-GB" smtClean="0"/>
              <a:t>‹#›</a:t>
            </a:fld>
            <a:endParaRPr lang="en-GB"/>
          </a:p>
        </p:txBody>
      </p:sp>
    </p:spTree>
    <p:extLst>
      <p:ext uri="{BB962C8B-B14F-4D97-AF65-F5344CB8AC3E}">
        <p14:creationId xmlns:p14="http://schemas.microsoft.com/office/powerpoint/2010/main" val="10204661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AA653-221B-4757-9C30-9212F1825E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DE8910F-B1D9-40EA-B861-08981C1E339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48DBE0-BAE6-4A1B-A401-8F4E72E90634}"/>
              </a:ext>
            </a:extLst>
          </p:cNvPr>
          <p:cNvSpPr>
            <a:spLocks noGrp="1"/>
          </p:cNvSpPr>
          <p:nvPr>
            <p:ph type="dt" sz="half" idx="10"/>
          </p:nvPr>
        </p:nvSpPr>
        <p:spPr/>
        <p:txBody>
          <a:bodyPr/>
          <a:lstStyle/>
          <a:p>
            <a:fld id="{32458445-E490-4E3B-9790-E29E87458FFE}" type="datetimeFigureOut">
              <a:rPr lang="en-GB" smtClean="0"/>
              <a:t>15/10/2024</a:t>
            </a:fld>
            <a:endParaRPr lang="en-GB"/>
          </a:p>
        </p:txBody>
      </p:sp>
      <p:sp>
        <p:nvSpPr>
          <p:cNvPr id="5" name="Footer Placeholder 4">
            <a:extLst>
              <a:ext uri="{FF2B5EF4-FFF2-40B4-BE49-F238E27FC236}">
                <a16:creationId xmlns:a16="http://schemas.microsoft.com/office/drawing/2014/main" id="{98AAFE41-5EDE-4A03-A00A-2F4A077C8D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67388E-0AAB-4596-AD53-FBE8A305F0CE}"/>
              </a:ext>
            </a:extLst>
          </p:cNvPr>
          <p:cNvSpPr>
            <a:spLocks noGrp="1"/>
          </p:cNvSpPr>
          <p:nvPr>
            <p:ph type="sldNum" sz="quarter" idx="12"/>
          </p:nvPr>
        </p:nvSpPr>
        <p:spPr/>
        <p:txBody>
          <a:bodyPr/>
          <a:lstStyle/>
          <a:p>
            <a:fld id="{3B75BF8F-74E9-4BE1-BE91-68ED70C9D837}" type="slidenum">
              <a:rPr lang="en-GB" smtClean="0"/>
              <a:t>‹#›</a:t>
            </a:fld>
            <a:endParaRPr lang="en-GB"/>
          </a:p>
        </p:txBody>
      </p:sp>
    </p:spTree>
    <p:extLst>
      <p:ext uri="{BB962C8B-B14F-4D97-AF65-F5344CB8AC3E}">
        <p14:creationId xmlns:p14="http://schemas.microsoft.com/office/powerpoint/2010/main" val="7203332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5DDF-6923-488B-907A-5DE67D0770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73BBC14-2BAD-4683-A75A-0503FAC9CA0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6ED3842-7FFA-42EE-B310-935545C3ADDF}"/>
              </a:ext>
            </a:extLst>
          </p:cNvPr>
          <p:cNvSpPr>
            <a:spLocks noGrp="1"/>
          </p:cNvSpPr>
          <p:nvPr>
            <p:ph type="dt" sz="half" idx="10"/>
          </p:nvPr>
        </p:nvSpPr>
        <p:spPr/>
        <p:txBody>
          <a:bodyPr/>
          <a:lstStyle/>
          <a:p>
            <a:fld id="{32458445-E490-4E3B-9790-E29E87458FFE}" type="datetimeFigureOut">
              <a:rPr lang="en-GB" smtClean="0"/>
              <a:t>15/10/2024</a:t>
            </a:fld>
            <a:endParaRPr lang="en-GB"/>
          </a:p>
        </p:txBody>
      </p:sp>
      <p:sp>
        <p:nvSpPr>
          <p:cNvPr id="5" name="Footer Placeholder 4">
            <a:extLst>
              <a:ext uri="{FF2B5EF4-FFF2-40B4-BE49-F238E27FC236}">
                <a16:creationId xmlns:a16="http://schemas.microsoft.com/office/drawing/2014/main" id="{9AD3878F-9DE3-4711-A532-1ECC32FA88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D8A990-2636-4A29-9B1A-40978071A053}"/>
              </a:ext>
            </a:extLst>
          </p:cNvPr>
          <p:cNvSpPr>
            <a:spLocks noGrp="1"/>
          </p:cNvSpPr>
          <p:nvPr>
            <p:ph type="sldNum" sz="quarter" idx="12"/>
          </p:nvPr>
        </p:nvSpPr>
        <p:spPr/>
        <p:txBody>
          <a:bodyPr/>
          <a:lstStyle/>
          <a:p>
            <a:fld id="{3B75BF8F-74E9-4BE1-BE91-68ED70C9D837}" type="slidenum">
              <a:rPr lang="en-GB" smtClean="0"/>
              <a:t>‹#›</a:t>
            </a:fld>
            <a:endParaRPr lang="en-GB"/>
          </a:p>
        </p:txBody>
      </p:sp>
    </p:spTree>
    <p:extLst>
      <p:ext uri="{BB962C8B-B14F-4D97-AF65-F5344CB8AC3E}">
        <p14:creationId xmlns:p14="http://schemas.microsoft.com/office/powerpoint/2010/main" val="194760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B492-784D-4C2D-80BF-738636B9284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7775F9-3561-4E67-8C16-29AB6FE076F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943AA22-3046-4120-8720-D440FA5D6AF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F0AF896-ADB6-4598-A1AB-4EB5CCF67D25}"/>
              </a:ext>
            </a:extLst>
          </p:cNvPr>
          <p:cNvSpPr>
            <a:spLocks noGrp="1"/>
          </p:cNvSpPr>
          <p:nvPr>
            <p:ph type="dt" sz="half" idx="10"/>
          </p:nvPr>
        </p:nvSpPr>
        <p:spPr/>
        <p:txBody>
          <a:bodyPr/>
          <a:lstStyle/>
          <a:p>
            <a:fld id="{32458445-E490-4E3B-9790-E29E87458FFE}" type="datetimeFigureOut">
              <a:rPr lang="en-GB" smtClean="0"/>
              <a:t>15/10/2024</a:t>
            </a:fld>
            <a:endParaRPr lang="en-GB"/>
          </a:p>
        </p:txBody>
      </p:sp>
      <p:sp>
        <p:nvSpPr>
          <p:cNvPr id="6" name="Footer Placeholder 5">
            <a:extLst>
              <a:ext uri="{FF2B5EF4-FFF2-40B4-BE49-F238E27FC236}">
                <a16:creationId xmlns:a16="http://schemas.microsoft.com/office/drawing/2014/main" id="{558C816C-EFA2-48F5-A333-66814A83C3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6A5889-9C2B-4397-A6E5-7CA757DB108A}"/>
              </a:ext>
            </a:extLst>
          </p:cNvPr>
          <p:cNvSpPr>
            <a:spLocks noGrp="1"/>
          </p:cNvSpPr>
          <p:nvPr>
            <p:ph type="sldNum" sz="quarter" idx="12"/>
          </p:nvPr>
        </p:nvSpPr>
        <p:spPr/>
        <p:txBody>
          <a:bodyPr/>
          <a:lstStyle/>
          <a:p>
            <a:fld id="{3B75BF8F-74E9-4BE1-BE91-68ED70C9D837}" type="slidenum">
              <a:rPr lang="en-GB" smtClean="0"/>
              <a:t>‹#›</a:t>
            </a:fld>
            <a:endParaRPr lang="en-GB"/>
          </a:p>
        </p:txBody>
      </p:sp>
    </p:spTree>
    <p:extLst>
      <p:ext uri="{BB962C8B-B14F-4D97-AF65-F5344CB8AC3E}">
        <p14:creationId xmlns:p14="http://schemas.microsoft.com/office/powerpoint/2010/main" val="292777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A54CC-F177-4AF8-99F7-75F6E2DD5B0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8F6617-9CE1-42B8-AE9C-18783D89A3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BEFB758-9E89-40F9-B39D-F82AD6C7297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9D02C55-8C06-4C2E-A5B8-795B6BDDB3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EFE3282-4323-40E3-9D3B-9D6A5E197B2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5BC7225-7D0B-442B-AB3B-CACBEE04D74F}"/>
              </a:ext>
            </a:extLst>
          </p:cNvPr>
          <p:cNvSpPr>
            <a:spLocks noGrp="1"/>
          </p:cNvSpPr>
          <p:nvPr>
            <p:ph type="dt" sz="half" idx="10"/>
          </p:nvPr>
        </p:nvSpPr>
        <p:spPr/>
        <p:txBody>
          <a:bodyPr/>
          <a:lstStyle/>
          <a:p>
            <a:fld id="{32458445-E490-4E3B-9790-E29E87458FFE}" type="datetimeFigureOut">
              <a:rPr lang="en-GB" smtClean="0"/>
              <a:t>15/10/2024</a:t>
            </a:fld>
            <a:endParaRPr lang="en-GB"/>
          </a:p>
        </p:txBody>
      </p:sp>
      <p:sp>
        <p:nvSpPr>
          <p:cNvPr id="8" name="Footer Placeholder 7">
            <a:extLst>
              <a:ext uri="{FF2B5EF4-FFF2-40B4-BE49-F238E27FC236}">
                <a16:creationId xmlns:a16="http://schemas.microsoft.com/office/drawing/2014/main" id="{DDB819AB-EFF6-4464-BE57-496247E1F3D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4CB29CB-5507-41F1-839F-ACA4C73C5E70}"/>
              </a:ext>
            </a:extLst>
          </p:cNvPr>
          <p:cNvSpPr>
            <a:spLocks noGrp="1"/>
          </p:cNvSpPr>
          <p:nvPr>
            <p:ph type="sldNum" sz="quarter" idx="12"/>
          </p:nvPr>
        </p:nvSpPr>
        <p:spPr/>
        <p:txBody>
          <a:bodyPr/>
          <a:lstStyle/>
          <a:p>
            <a:fld id="{3B75BF8F-74E9-4BE1-BE91-68ED70C9D837}" type="slidenum">
              <a:rPr lang="en-GB" smtClean="0"/>
              <a:t>‹#›</a:t>
            </a:fld>
            <a:endParaRPr lang="en-GB"/>
          </a:p>
        </p:txBody>
      </p:sp>
    </p:spTree>
    <p:extLst>
      <p:ext uri="{BB962C8B-B14F-4D97-AF65-F5344CB8AC3E}">
        <p14:creationId xmlns:p14="http://schemas.microsoft.com/office/powerpoint/2010/main" val="3133118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73A6F-41BC-4FC9-91F3-7B746FE9BC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36346C6-5132-4A2A-A819-3F0166B60A20}"/>
              </a:ext>
            </a:extLst>
          </p:cNvPr>
          <p:cNvSpPr>
            <a:spLocks noGrp="1"/>
          </p:cNvSpPr>
          <p:nvPr>
            <p:ph type="dt" sz="half" idx="10"/>
          </p:nvPr>
        </p:nvSpPr>
        <p:spPr/>
        <p:txBody>
          <a:bodyPr/>
          <a:lstStyle/>
          <a:p>
            <a:fld id="{32458445-E490-4E3B-9790-E29E87458FFE}" type="datetimeFigureOut">
              <a:rPr lang="en-GB" smtClean="0"/>
              <a:t>15/10/2024</a:t>
            </a:fld>
            <a:endParaRPr lang="en-GB"/>
          </a:p>
        </p:txBody>
      </p:sp>
      <p:sp>
        <p:nvSpPr>
          <p:cNvPr id="4" name="Footer Placeholder 3">
            <a:extLst>
              <a:ext uri="{FF2B5EF4-FFF2-40B4-BE49-F238E27FC236}">
                <a16:creationId xmlns:a16="http://schemas.microsoft.com/office/drawing/2014/main" id="{00FAF707-F804-44AB-BCA9-F22B8F43A18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06F8440-D65A-4788-9A0E-C649BEDA76F5}"/>
              </a:ext>
            </a:extLst>
          </p:cNvPr>
          <p:cNvSpPr>
            <a:spLocks noGrp="1"/>
          </p:cNvSpPr>
          <p:nvPr>
            <p:ph type="sldNum" sz="quarter" idx="12"/>
          </p:nvPr>
        </p:nvSpPr>
        <p:spPr/>
        <p:txBody>
          <a:bodyPr/>
          <a:lstStyle/>
          <a:p>
            <a:fld id="{3B75BF8F-74E9-4BE1-BE91-68ED70C9D837}" type="slidenum">
              <a:rPr lang="en-GB" smtClean="0"/>
              <a:t>‹#›</a:t>
            </a:fld>
            <a:endParaRPr lang="en-GB"/>
          </a:p>
        </p:txBody>
      </p:sp>
    </p:spTree>
    <p:extLst>
      <p:ext uri="{BB962C8B-B14F-4D97-AF65-F5344CB8AC3E}">
        <p14:creationId xmlns:p14="http://schemas.microsoft.com/office/powerpoint/2010/main" val="3483609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6C4DD3-FE2B-4D5E-B764-E88DDE620211}"/>
              </a:ext>
            </a:extLst>
          </p:cNvPr>
          <p:cNvSpPr>
            <a:spLocks noGrp="1"/>
          </p:cNvSpPr>
          <p:nvPr>
            <p:ph type="dt" sz="half" idx="10"/>
          </p:nvPr>
        </p:nvSpPr>
        <p:spPr/>
        <p:txBody>
          <a:bodyPr/>
          <a:lstStyle/>
          <a:p>
            <a:fld id="{32458445-E490-4E3B-9790-E29E87458FFE}" type="datetimeFigureOut">
              <a:rPr lang="en-GB" smtClean="0"/>
              <a:t>15/10/2024</a:t>
            </a:fld>
            <a:endParaRPr lang="en-GB"/>
          </a:p>
        </p:txBody>
      </p:sp>
      <p:sp>
        <p:nvSpPr>
          <p:cNvPr id="3" name="Footer Placeholder 2">
            <a:extLst>
              <a:ext uri="{FF2B5EF4-FFF2-40B4-BE49-F238E27FC236}">
                <a16:creationId xmlns:a16="http://schemas.microsoft.com/office/drawing/2014/main" id="{67F0675A-E3BD-4636-835F-AB3C450DBE6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AC80722-2643-4852-909F-F345D2FDDF99}"/>
              </a:ext>
            </a:extLst>
          </p:cNvPr>
          <p:cNvSpPr>
            <a:spLocks noGrp="1"/>
          </p:cNvSpPr>
          <p:nvPr>
            <p:ph type="sldNum" sz="quarter" idx="12"/>
          </p:nvPr>
        </p:nvSpPr>
        <p:spPr/>
        <p:txBody>
          <a:bodyPr/>
          <a:lstStyle/>
          <a:p>
            <a:fld id="{3B75BF8F-74E9-4BE1-BE91-68ED70C9D837}" type="slidenum">
              <a:rPr lang="en-GB" smtClean="0"/>
              <a:t>‹#›</a:t>
            </a:fld>
            <a:endParaRPr lang="en-GB"/>
          </a:p>
        </p:txBody>
      </p:sp>
    </p:spTree>
    <p:extLst>
      <p:ext uri="{BB962C8B-B14F-4D97-AF65-F5344CB8AC3E}">
        <p14:creationId xmlns:p14="http://schemas.microsoft.com/office/powerpoint/2010/main" val="2992272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48E09-3EF6-4B3D-82A3-8B0661620D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D521B6-DE2F-41EC-B454-B00EDFBE7B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9EB8203-85BF-4C7A-97DF-F1AA596CF8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49B2BE3-E481-4A6F-874F-0314A78BAB56}"/>
              </a:ext>
            </a:extLst>
          </p:cNvPr>
          <p:cNvSpPr>
            <a:spLocks noGrp="1"/>
          </p:cNvSpPr>
          <p:nvPr>
            <p:ph type="dt" sz="half" idx="10"/>
          </p:nvPr>
        </p:nvSpPr>
        <p:spPr/>
        <p:txBody>
          <a:bodyPr/>
          <a:lstStyle/>
          <a:p>
            <a:fld id="{32458445-E490-4E3B-9790-E29E87458FFE}" type="datetimeFigureOut">
              <a:rPr lang="en-GB" smtClean="0"/>
              <a:t>15/10/2024</a:t>
            </a:fld>
            <a:endParaRPr lang="en-GB"/>
          </a:p>
        </p:txBody>
      </p:sp>
      <p:sp>
        <p:nvSpPr>
          <p:cNvPr id="6" name="Footer Placeholder 5">
            <a:extLst>
              <a:ext uri="{FF2B5EF4-FFF2-40B4-BE49-F238E27FC236}">
                <a16:creationId xmlns:a16="http://schemas.microsoft.com/office/drawing/2014/main" id="{DF45AFC4-697D-4876-BD3E-4871EE546BA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935E33-52A3-4420-951F-650EA9152BF3}"/>
              </a:ext>
            </a:extLst>
          </p:cNvPr>
          <p:cNvSpPr>
            <a:spLocks noGrp="1"/>
          </p:cNvSpPr>
          <p:nvPr>
            <p:ph type="sldNum" sz="quarter" idx="12"/>
          </p:nvPr>
        </p:nvSpPr>
        <p:spPr/>
        <p:txBody>
          <a:bodyPr/>
          <a:lstStyle/>
          <a:p>
            <a:fld id="{3B75BF8F-74E9-4BE1-BE91-68ED70C9D837}" type="slidenum">
              <a:rPr lang="en-GB" smtClean="0"/>
              <a:t>‹#›</a:t>
            </a:fld>
            <a:endParaRPr lang="en-GB"/>
          </a:p>
        </p:txBody>
      </p:sp>
    </p:spTree>
    <p:extLst>
      <p:ext uri="{BB962C8B-B14F-4D97-AF65-F5344CB8AC3E}">
        <p14:creationId xmlns:p14="http://schemas.microsoft.com/office/powerpoint/2010/main" val="2538034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2C805-43AA-42BE-93C7-D25C420097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21E3AD8-B74E-49DF-A4A8-4FBD020B01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CE85079-1FCF-4FC4-BA0F-55BD1C1C99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5F4B514-9FAD-4B74-9910-EAF95301684B}"/>
              </a:ext>
            </a:extLst>
          </p:cNvPr>
          <p:cNvSpPr>
            <a:spLocks noGrp="1"/>
          </p:cNvSpPr>
          <p:nvPr>
            <p:ph type="dt" sz="half" idx="10"/>
          </p:nvPr>
        </p:nvSpPr>
        <p:spPr/>
        <p:txBody>
          <a:bodyPr/>
          <a:lstStyle/>
          <a:p>
            <a:fld id="{32458445-E490-4E3B-9790-E29E87458FFE}" type="datetimeFigureOut">
              <a:rPr lang="en-GB" smtClean="0"/>
              <a:t>15/10/2024</a:t>
            </a:fld>
            <a:endParaRPr lang="en-GB"/>
          </a:p>
        </p:txBody>
      </p:sp>
      <p:sp>
        <p:nvSpPr>
          <p:cNvPr id="6" name="Footer Placeholder 5">
            <a:extLst>
              <a:ext uri="{FF2B5EF4-FFF2-40B4-BE49-F238E27FC236}">
                <a16:creationId xmlns:a16="http://schemas.microsoft.com/office/drawing/2014/main" id="{02DDAE55-6463-466B-9398-D7ED2954F8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8D6BD0-AC93-4D5D-929E-9E17AB9E8850}"/>
              </a:ext>
            </a:extLst>
          </p:cNvPr>
          <p:cNvSpPr>
            <a:spLocks noGrp="1"/>
          </p:cNvSpPr>
          <p:nvPr>
            <p:ph type="sldNum" sz="quarter" idx="12"/>
          </p:nvPr>
        </p:nvSpPr>
        <p:spPr/>
        <p:txBody>
          <a:bodyPr/>
          <a:lstStyle/>
          <a:p>
            <a:fld id="{3B75BF8F-74E9-4BE1-BE91-68ED70C9D837}" type="slidenum">
              <a:rPr lang="en-GB" smtClean="0"/>
              <a:t>‹#›</a:t>
            </a:fld>
            <a:endParaRPr lang="en-GB"/>
          </a:p>
        </p:txBody>
      </p:sp>
    </p:spTree>
    <p:extLst>
      <p:ext uri="{BB962C8B-B14F-4D97-AF65-F5344CB8AC3E}">
        <p14:creationId xmlns:p14="http://schemas.microsoft.com/office/powerpoint/2010/main" val="2648584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7870B-A2BE-4600-A396-5E9C445A0CA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3D19343-DA19-4CAF-AFAA-D6A0516B8F5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F48213-EB96-4D7F-AF70-6EFF584695FD}"/>
              </a:ext>
            </a:extLst>
          </p:cNvPr>
          <p:cNvSpPr>
            <a:spLocks noGrp="1"/>
          </p:cNvSpPr>
          <p:nvPr>
            <p:ph type="dt" sz="half" idx="10"/>
          </p:nvPr>
        </p:nvSpPr>
        <p:spPr/>
        <p:txBody>
          <a:bodyPr/>
          <a:lstStyle/>
          <a:p>
            <a:fld id="{32458445-E490-4E3B-9790-E29E87458FFE}" type="datetimeFigureOut">
              <a:rPr lang="en-GB" smtClean="0"/>
              <a:t>15/10/2024</a:t>
            </a:fld>
            <a:endParaRPr lang="en-GB"/>
          </a:p>
        </p:txBody>
      </p:sp>
      <p:sp>
        <p:nvSpPr>
          <p:cNvPr id="5" name="Footer Placeholder 4">
            <a:extLst>
              <a:ext uri="{FF2B5EF4-FFF2-40B4-BE49-F238E27FC236}">
                <a16:creationId xmlns:a16="http://schemas.microsoft.com/office/drawing/2014/main" id="{56264BC9-17CE-4AC1-88F3-5FA37F8A52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1CA2C4-8E7C-4017-8746-2695C2A96DB6}"/>
              </a:ext>
            </a:extLst>
          </p:cNvPr>
          <p:cNvSpPr>
            <a:spLocks noGrp="1"/>
          </p:cNvSpPr>
          <p:nvPr>
            <p:ph type="sldNum" sz="quarter" idx="12"/>
          </p:nvPr>
        </p:nvSpPr>
        <p:spPr/>
        <p:txBody>
          <a:bodyPr/>
          <a:lstStyle/>
          <a:p>
            <a:fld id="{3B75BF8F-74E9-4BE1-BE91-68ED70C9D837}" type="slidenum">
              <a:rPr lang="en-GB" smtClean="0"/>
              <a:t>‹#›</a:t>
            </a:fld>
            <a:endParaRPr lang="en-GB"/>
          </a:p>
        </p:txBody>
      </p:sp>
    </p:spTree>
    <p:extLst>
      <p:ext uri="{BB962C8B-B14F-4D97-AF65-F5344CB8AC3E}">
        <p14:creationId xmlns:p14="http://schemas.microsoft.com/office/powerpoint/2010/main" val="947259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4271C6-CD20-4849-A7A8-24595B05C52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9EFCEA-45E2-43E3-AF6B-8B7DF95B171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DA911E-DD4B-4362-8E98-DFC142A4D19A}"/>
              </a:ext>
            </a:extLst>
          </p:cNvPr>
          <p:cNvSpPr>
            <a:spLocks noGrp="1"/>
          </p:cNvSpPr>
          <p:nvPr>
            <p:ph type="dt" sz="half" idx="10"/>
          </p:nvPr>
        </p:nvSpPr>
        <p:spPr/>
        <p:txBody>
          <a:bodyPr/>
          <a:lstStyle/>
          <a:p>
            <a:fld id="{32458445-E490-4E3B-9790-E29E87458FFE}" type="datetimeFigureOut">
              <a:rPr lang="en-GB" smtClean="0"/>
              <a:t>15/10/2024</a:t>
            </a:fld>
            <a:endParaRPr lang="en-GB"/>
          </a:p>
        </p:txBody>
      </p:sp>
      <p:sp>
        <p:nvSpPr>
          <p:cNvPr id="5" name="Footer Placeholder 4">
            <a:extLst>
              <a:ext uri="{FF2B5EF4-FFF2-40B4-BE49-F238E27FC236}">
                <a16:creationId xmlns:a16="http://schemas.microsoft.com/office/drawing/2014/main" id="{E89EEF98-7FA7-47A1-8F17-328687B899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69A2DF-442B-4507-A977-CC58B1808CC8}"/>
              </a:ext>
            </a:extLst>
          </p:cNvPr>
          <p:cNvSpPr>
            <a:spLocks noGrp="1"/>
          </p:cNvSpPr>
          <p:nvPr>
            <p:ph type="sldNum" sz="quarter" idx="12"/>
          </p:nvPr>
        </p:nvSpPr>
        <p:spPr/>
        <p:txBody>
          <a:bodyPr/>
          <a:lstStyle/>
          <a:p>
            <a:fld id="{3B75BF8F-74E9-4BE1-BE91-68ED70C9D837}" type="slidenum">
              <a:rPr lang="en-GB" smtClean="0"/>
              <a:t>‹#›</a:t>
            </a:fld>
            <a:endParaRPr lang="en-GB"/>
          </a:p>
        </p:txBody>
      </p:sp>
    </p:spTree>
    <p:extLst>
      <p:ext uri="{BB962C8B-B14F-4D97-AF65-F5344CB8AC3E}">
        <p14:creationId xmlns:p14="http://schemas.microsoft.com/office/powerpoint/2010/main" val="41191535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24DD09C-1657-4EE2-895A-FC1DEC0A51D9}"/>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E146284A-61E3-479C-86DA-079D9682AF46}"/>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36BFCFBB-8D07-4F5F-A1E1-02560BC83B25}"/>
              </a:ext>
            </a:extLst>
          </p:cNvPr>
          <p:cNvSpPr>
            <a:spLocks noGrp="1"/>
          </p:cNvSpPr>
          <p:nvPr>
            <p:ph type="sldNum" sz="quarter" idx="12"/>
          </p:nvPr>
        </p:nvSpPr>
        <p:spPr/>
        <p:txBody>
          <a:bodyPr/>
          <a:lstStyle>
            <a:lvl1pPr>
              <a:defRPr/>
            </a:lvl1pPr>
          </a:lstStyle>
          <a:p>
            <a:fld id="{6050D772-F09B-4520-86C1-4F5AD6BA3BA2}" type="slidenum">
              <a:rPr lang="en-GB" altLang="en-US"/>
              <a:pPr/>
              <a:t>‹#›</a:t>
            </a:fld>
            <a:endParaRPr lang="en-GB" altLang="en-US"/>
          </a:p>
        </p:txBody>
      </p:sp>
    </p:spTree>
    <p:extLst>
      <p:ext uri="{BB962C8B-B14F-4D97-AF65-F5344CB8AC3E}">
        <p14:creationId xmlns:p14="http://schemas.microsoft.com/office/powerpoint/2010/main" val="25835366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0ABDB1-9CD0-4FF6-8CD6-4E426641D97B}"/>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0DD56E53-7E49-4E1A-9CDD-9E0E189B18FB}"/>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5B7E99F0-E256-4BB3-A623-9980B1D2CEAE}"/>
              </a:ext>
            </a:extLst>
          </p:cNvPr>
          <p:cNvSpPr>
            <a:spLocks noGrp="1"/>
          </p:cNvSpPr>
          <p:nvPr>
            <p:ph type="sldNum" sz="quarter" idx="12"/>
          </p:nvPr>
        </p:nvSpPr>
        <p:spPr/>
        <p:txBody>
          <a:bodyPr/>
          <a:lstStyle>
            <a:lvl1pPr>
              <a:defRPr/>
            </a:lvl1pPr>
          </a:lstStyle>
          <a:p>
            <a:fld id="{8A10000C-0162-40D0-91B4-7FA7FF396598}" type="slidenum">
              <a:rPr lang="en-GB" altLang="en-US"/>
              <a:pPr/>
              <a:t>‹#›</a:t>
            </a:fld>
            <a:endParaRPr lang="en-GB" altLang="en-US"/>
          </a:p>
        </p:txBody>
      </p:sp>
    </p:spTree>
    <p:extLst>
      <p:ext uri="{BB962C8B-B14F-4D97-AF65-F5344CB8AC3E}">
        <p14:creationId xmlns:p14="http://schemas.microsoft.com/office/powerpoint/2010/main" val="27153316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8701CCE-019A-48E0-B926-D2A385320207}"/>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70E0BD52-2C9D-472D-A02D-5DE7F57F56DF}"/>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8C3FD85E-CCBF-4457-AA9D-A57CC2B95802}"/>
              </a:ext>
            </a:extLst>
          </p:cNvPr>
          <p:cNvSpPr>
            <a:spLocks noGrp="1"/>
          </p:cNvSpPr>
          <p:nvPr>
            <p:ph type="sldNum" sz="quarter" idx="12"/>
          </p:nvPr>
        </p:nvSpPr>
        <p:spPr/>
        <p:txBody>
          <a:bodyPr/>
          <a:lstStyle>
            <a:lvl1pPr>
              <a:defRPr/>
            </a:lvl1pPr>
          </a:lstStyle>
          <a:p>
            <a:fld id="{DCFADC26-4BD6-4584-A3C7-AD6A1919607F}" type="slidenum">
              <a:rPr lang="en-GB" altLang="en-US"/>
              <a:pPr/>
              <a:t>‹#›</a:t>
            </a:fld>
            <a:endParaRPr lang="en-GB" altLang="en-US"/>
          </a:p>
        </p:txBody>
      </p:sp>
    </p:spTree>
    <p:extLst>
      <p:ext uri="{BB962C8B-B14F-4D97-AF65-F5344CB8AC3E}">
        <p14:creationId xmlns:p14="http://schemas.microsoft.com/office/powerpoint/2010/main" val="3016409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03F75CED-E7B7-4D32-B372-75E618924E7E}"/>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2492EF86-DC90-4932-B0E4-F7D6BFF3A175}"/>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2BB6276A-1310-40C8-90F1-FDF82EDAACCC}"/>
              </a:ext>
            </a:extLst>
          </p:cNvPr>
          <p:cNvSpPr>
            <a:spLocks noGrp="1"/>
          </p:cNvSpPr>
          <p:nvPr>
            <p:ph type="sldNum" sz="quarter" idx="12"/>
          </p:nvPr>
        </p:nvSpPr>
        <p:spPr/>
        <p:txBody>
          <a:bodyPr/>
          <a:lstStyle>
            <a:lvl1pPr>
              <a:defRPr/>
            </a:lvl1pPr>
          </a:lstStyle>
          <a:p>
            <a:fld id="{9F1BEF08-6579-402B-BCD6-774CF4202CD5}" type="slidenum">
              <a:rPr lang="en-GB" altLang="en-US"/>
              <a:pPr/>
              <a:t>‹#›</a:t>
            </a:fld>
            <a:endParaRPr lang="en-GB" altLang="en-US"/>
          </a:p>
        </p:txBody>
      </p:sp>
    </p:spTree>
    <p:extLst>
      <p:ext uri="{BB962C8B-B14F-4D97-AF65-F5344CB8AC3E}">
        <p14:creationId xmlns:p14="http://schemas.microsoft.com/office/powerpoint/2010/main" val="32310733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6272A51-9D3B-48E9-A2FA-024B74D1A671}"/>
              </a:ext>
            </a:extLst>
          </p:cNvPr>
          <p:cNvSpPr>
            <a:spLocks noGrp="1"/>
          </p:cNvSpPr>
          <p:nvPr>
            <p:ph type="dt" sz="half" idx="10"/>
          </p:nvPr>
        </p:nvSpPr>
        <p:spPr/>
        <p:txBody>
          <a:bodyPr/>
          <a:lstStyle>
            <a:lvl1pPr>
              <a:defRPr/>
            </a:lvl1pPr>
          </a:lstStyle>
          <a:p>
            <a:pPr>
              <a:defRPr/>
            </a:pPr>
            <a:endParaRPr lang="en-GB" altLang="en-US"/>
          </a:p>
        </p:txBody>
      </p:sp>
      <p:sp>
        <p:nvSpPr>
          <p:cNvPr id="8" name="Footer Placeholder 4">
            <a:extLst>
              <a:ext uri="{FF2B5EF4-FFF2-40B4-BE49-F238E27FC236}">
                <a16:creationId xmlns:a16="http://schemas.microsoft.com/office/drawing/2014/main" id="{6D34DD33-D335-405D-89AA-FF499C9F3A6E}"/>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9C17621B-DA73-4BC1-A5BE-BDDC2C2E583F}"/>
              </a:ext>
            </a:extLst>
          </p:cNvPr>
          <p:cNvSpPr>
            <a:spLocks noGrp="1"/>
          </p:cNvSpPr>
          <p:nvPr>
            <p:ph type="sldNum" sz="quarter" idx="12"/>
          </p:nvPr>
        </p:nvSpPr>
        <p:spPr/>
        <p:txBody>
          <a:bodyPr/>
          <a:lstStyle>
            <a:lvl1pPr>
              <a:defRPr/>
            </a:lvl1pPr>
          </a:lstStyle>
          <a:p>
            <a:fld id="{F23F825F-CC73-4900-ACED-950E1C27334B}" type="slidenum">
              <a:rPr lang="en-GB" altLang="en-US"/>
              <a:pPr/>
              <a:t>‹#›</a:t>
            </a:fld>
            <a:endParaRPr lang="en-GB" altLang="en-US"/>
          </a:p>
        </p:txBody>
      </p:sp>
    </p:spTree>
    <p:extLst>
      <p:ext uri="{BB962C8B-B14F-4D97-AF65-F5344CB8AC3E}">
        <p14:creationId xmlns:p14="http://schemas.microsoft.com/office/powerpoint/2010/main" val="21319087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D27C4A05-CCEF-4801-BC0B-16F5C451772C}"/>
              </a:ext>
            </a:extLst>
          </p:cNvPr>
          <p:cNvSpPr>
            <a:spLocks noGrp="1"/>
          </p:cNvSpPr>
          <p:nvPr>
            <p:ph type="dt" sz="half" idx="10"/>
          </p:nvPr>
        </p:nvSpPr>
        <p:spPr/>
        <p:txBody>
          <a:bodyPr/>
          <a:lstStyle>
            <a:lvl1pPr>
              <a:defRPr/>
            </a:lvl1pPr>
          </a:lstStyle>
          <a:p>
            <a:pPr>
              <a:defRPr/>
            </a:pPr>
            <a:endParaRPr lang="en-GB" altLang="en-US"/>
          </a:p>
        </p:txBody>
      </p:sp>
      <p:sp>
        <p:nvSpPr>
          <p:cNvPr id="4" name="Footer Placeholder 4">
            <a:extLst>
              <a:ext uri="{FF2B5EF4-FFF2-40B4-BE49-F238E27FC236}">
                <a16:creationId xmlns:a16="http://schemas.microsoft.com/office/drawing/2014/main" id="{9374C801-D319-4664-BA3A-5984DD32610E}"/>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F9DA5A58-4925-4A60-959B-2D55E1F5C932}"/>
              </a:ext>
            </a:extLst>
          </p:cNvPr>
          <p:cNvSpPr>
            <a:spLocks noGrp="1"/>
          </p:cNvSpPr>
          <p:nvPr>
            <p:ph type="sldNum" sz="quarter" idx="12"/>
          </p:nvPr>
        </p:nvSpPr>
        <p:spPr/>
        <p:txBody>
          <a:bodyPr/>
          <a:lstStyle>
            <a:lvl1pPr>
              <a:defRPr/>
            </a:lvl1pPr>
          </a:lstStyle>
          <a:p>
            <a:fld id="{4AFCEF7C-BB7D-4D46-A95F-225A8224CAE3}" type="slidenum">
              <a:rPr lang="en-GB" altLang="en-US"/>
              <a:pPr/>
              <a:t>‹#›</a:t>
            </a:fld>
            <a:endParaRPr lang="en-GB" altLang="en-US"/>
          </a:p>
        </p:txBody>
      </p:sp>
    </p:spTree>
    <p:extLst>
      <p:ext uri="{BB962C8B-B14F-4D97-AF65-F5344CB8AC3E}">
        <p14:creationId xmlns:p14="http://schemas.microsoft.com/office/powerpoint/2010/main" val="4298497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57A7F1F-23E0-40F1-84FE-A50D852CF310}"/>
              </a:ext>
            </a:extLst>
          </p:cNvPr>
          <p:cNvSpPr>
            <a:spLocks noGrp="1"/>
          </p:cNvSpPr>
          <p:nvPr>
            <p:ph type="dt" sz="half" idx="10"/>
          </p:nvPr>
        </p:nvSpPr>
        <p:spPr/>
        <p:txBody>
          <a:bodyPr/>
          <a:lstStyle>
            <a:lvl1pPr>
              <a:defRPr/>
            </a:lvl1pPr>
          </a:lstStyle>
          <a:p>
            <a:pPr>
              <a:defRPr/>
            </a:pPr>
            <a:endParaRPr lang="en-GB" altLang="en-US"/>
          </a:p>
        </p:txBody>
      </p:sp>
      <p:sp>
        <p:nvSpPr>
          <p:cNvPr id="3" name="Footer Placeholder 4">
            <a:extLst>
              <a:ext uri="{FF2B5EF4-FFF2-40B4-BE49-F238E27FC236}">
                <a16:creationId xmlns:a16="http://schemas.microsoft.com/office/drawing/2014/main" id="{1B7FB6D9-0AFE-4E51-98B6-2FD5B2C770C2}"/>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48793C5E-00A8-4F42-82A2-11FF18598544}"/>
              </a:ext>
            </a:extLst>
          </p:cNvPr>
          <p:cNvSpPr>
            <a:spLocks noGrp="1"/>
          </p:cNvSpPr>
          <p:nvPr>
            <p:ph type="sldNum" sz="quarter" idx="12"/>
          </p:nvPr>
        </p:nvSpPr>
        <p:spPr/>
        <p:txBody>
          <a:bodyPr/>
          <a:lstStyle>
            <a:lvl1pPr>
              <a:defRPr/>
            </a:lvl1pPr>
          </a:lstStyle>
          <a:p>
            <a:fld id="{59CB6120-1394-475C-A77A-5F956975F5B9}" type="slidenum">
              <a:rPr lang="en-GB" altLang="en-US"/>
              <a:pPr/>
              <a:t>‹#›</a:t>
            </a:fld>
            <a:endParaRPr lang="en-GB" altLang="en-US"/>
          </a:p>
        </p:txBody>
      </p:sp>
    </p:spTree>
    <p:extLst>
      <p:ext uri="{BB962C8B-B14F-4D97-AF65-F5344CB8AC3E}">
        <p14:creationId xmlns:p14="http://schemas.microsoft.com/office/powerpoint/2010/main" val="16092941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a:extLst>
              <a:ext uri="{FF2B5EF4-FFF2-40B4-BE49-F238E27FC236}">
                <a16:creationId xmlns:a16="http://schemas.microsoft.com/office/drawing/2014/main" id="{FAD88CF5-983D-4543-A7FF-8AA0269F1D89}"/>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D98FE91A-A6E6-4570-B846-F734AD4F1027}"/>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0E0E1DF8-7F05-460C-8BF4-AC75FCAE54EC}"/>
              </a:ext>
            </a:extLst>
          </p:cNvPr>
          <p:cNvSpPr>
            <a:spLocks noGrp="1"/>
          </p:cNvSpPr>
          <p:nvPr>
            <p:ph type="sldNum" sz="quarter" idx="12"/>
          </p:nvPr>
        </p:nvSpPr>
        <p:spPr/>
        <p:txBody>
          <a:bodyPr/>
          <a:lstStyle>
            <a:lvl1pPr>
              <a:defRPr/>
            </a:lvl1pPr>
          </a:lstStyle>
          <a:p>
            <a:fld id="{29CDF7A7-090C-4B84-A4F4-C414F2205127}" type="slidenum">
              <a:rPr lang="en-GB" altLang="en-US"/>
              <a:pPr/>
              <a:t>‹#›</a:t>
            </a:fld>
            <a:endParaRPr lang="en-GB" altLang="en-US"/>
          </a:p>
        </p:txBody>
      </p:sp>
    </p:spTree>
    <p:extLst>
      <p:ext uri="{BB962C8B-B14F-4D97-AF65-F5344CB8AC3E}">
        <p14:creationId xmlns:p14="http://schemas.microsoft.com/office/powerpoint/2010/main" val="3365409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a:extLst>
              <a:ext uri="{FF2B5EF4-FFF2-40B4-BE49-F238E27FC236}">
                <a16:creationId xmlns:a16="http://schemas.microsoft.com/office/drawing/2014/main" id="{AEEC488F-34E9-4BC5-B845-B405EE62439B}"/>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C96A30D4-0873-4B09-B7D7-4E5F1B36EBEA}"/>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D7564E7-425D-4D18-98F8-29389BB21088}"/>
              </a:ext>
            </a:extLst>
          </p:cNvPr>
          <p:cNvSpPr>
            <a:spLocks noGrp="1"/>
          </p:cNvSpPr>
          <p:nvPr>
            <p:ph type="sldNum" sz="quarter" idx="12"/>
          </p:nvPr>
        </p:nvSpPr>
        <p:spPr/>
        <p:txBody>
          <a:bodyPr/>
          <a:lstStyle>
            <a:lvl1pPr>
              <a:defRPr/>
            </a:lvl1pPr>
          </a:lstStyle>
          <a:p>
            <a:fld id="{B034005E-FD30-441E-9476-81B5CFB91B63}" type="slidenum">
              <a:rPr lang="en-GB" altLang="en-US"/>
              <a:pPr/>
              <a:t>‹#›</a:t>
            </a:fld>
            <a:endParaRPr lang="en-GB" altLang="en-US"/>
          </a:p>
        </p:txBody>
      </p:sp>
    </p:spTree>
    <p:extLst>
      <p:ext uri="{BB962C8B-B14F-4D97-AF65-F5344CB8AC3E}">
        <p14:creationId xmlns:p14="http://schemas.microsoft.com/office/powerpoint/2010/main" val="33210444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C9D972-49EA-43D8-AC6D-006C3FEBB850}"/>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265C7766-DDFB-43A7-B6D7-D629E7DB3B11}"/>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B35AA71A-4BAC-4908-9758-2747B36F4252}"/>
              </a:ext>
            </a:extLst>
          </p:cNvPr>
          <p:cNvSpPr>
            <a:spLocks noGrp="1"/>
          </p:cNvSpPr>
          <p:nvPr>
            <p:ph type="sldNum" sz="quarter" idx="12"/>
          </p:nvPr>
        </p:nvSpPr>
        <p:spPr/>
        <p:txBody>
          <a:bodyPr/>
          <a:lstStyle>
            <a:lvl1pPr>
              <a:defRPr/>
            </a:lvl1pPr>
          </a:lstStyle>
          <a:p>
            <a:fld id="{485C9129-A294-4A86-A487-3DF0046C4871}" type="slidenum">
              <a:rPr lang="en-GB" altLang="en-US"/>
              <a:pPr/>
              <a:t>‹#›</a:t>
            </a:fld>
            <a:endParaRPr lang="en-GB" altLang="en-US"/>
          </a:p>
        </p:txBody>
      </p:sp>
    </p:spTree>
    <p:extLst>
      <p:ext uri="{BB962C8B-B14F-4D97-AF65-F5344CB8AC3E}">
        <p14:creationId xmlns:p14="http://schemas.microsoft.com/office/powerpoint/2010/main" val="7022419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FF5D72-782B-41E7-BFF0-D032EE3CA288}"/>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100EF5E2-C1DB-4D0B-B53A-C73E30CB1C51}"/>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F7C593E4-C615-4798-BDCF-8A5F12BBCDAF}"/>
              </a:ext>
            </a:extLst>
          </p:cNvPr>
          <p:cNvSpPr>
            <a:spLocks noGrp="1"/>
          </p:cNvSpPr>
          <p:nvPr>
            <p:ph type="sldNum" sz="quarter" idx="12"/>
          </p:nvPr>
        </p:nvSpPr>
        <p:spPr/>
        <p:txBody>
          <a:bodyPr/>
          <a:lstStyle>
            <a:lvl1pPr>
              <a:defRPr/>
            </a:lvl1pPr>
          </a:lstStyle>
          <a:p>
            <a:fld id="{D620EA5B-37DF-44DB-BDC4-0A3903A74C2D}" type="slidenum">
              <a:rPr lang="en-GB" altLang="en-US"/>
              <a:pPr/>
              <a:t>‹#›</a:t>
            </a:fld>
            <a:endParaRPr lang="en-GB" altLang="en-US"/>
          </a:p>
        </p:txBody>
      </p:sp>
    </p:spTree>
    <p:extLst>
      <p:ext uri="{BB962C8B-B14F-4D97-AF65-F5344CB8AC3E}">
        <p14:creationId xmlns:p14="http://schemas.microsoft.com/office/powerpoint/2010/main" val="2812537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8F82FC-BE96-4A58-8F75-0648F1D8B1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1C6E368-4218-4610-AE49-A2C55BACD8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92F68A-EB89-497A-B69E-712DB2DA04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458445-E490-4E3B-9790-E29E87458FFE}" type="datetimeFigureOut">
              <a:rPr lang="en-GB" smtClean="0"/>
              <a:t>15/10/2024</a:t>
            </a:fld>
            <a:endParaRPr lang="en-GB"/>
          </a:p>
        </p:txBody>
      </p:sp>
      <p:sp>
        <p:nvSpPr>
          <p:cNvPr id="5" name="Footer Placeholder 4">
            <a:extLst>
              <a:ext uri="{FF2B5EF4-FFF2-40B4-BE49-F238E27FC236}">
                <a16:creationId xmlns:a16="http://schemas.microsoft.com/office/drawing/2014/main" id="{0FE78DCB-FB83-4EF9-81C8-A1D7249C6E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7B92646-457C-4301-889A-46F0369E10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75BF8F-74E9-4BE1-BE91-68ED70C9D837}" type="slidenum">
              <a:rPr lang="en-GB" smtClean="0"/>
              <a:t>‹#›</a:t>
            </a:fld>
            <a:endParaRPr lang="en-GB"/>
          </a:p>
        </p:txBody>
      </p:sp>
    </p:spTree>
    <p:extLst>
      <p:ext uri="{BB962C8B-B14F-4D97-AF65-F5344CB8AC3E}">
        <p14:creationId xmlns:p14="http://schemas.microsoft.com/office/powerpoint/2010/main" val="29982442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0341C8C-4069-4F10-BC90-3BE277C53E88}"/>
              </a:ext>
            </a:extLst>
          </p:cNvPr>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6B73E0DF-06C8-43EF-9F6E-8979C14E7EB3}"/>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613B2011-E747-4442-ABCE-51ADBB9B0A8B}"/>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ltLang="en-US"/>
          </a:p>
        </p:txBody>
      </p:sp>
      <p:sp>
        <p:nvSpPr>
          <p:cNvPr id="5" name="Footer Placeholder 4">
            <a:extLst>
              <a:ext uri="{FF2B5EF4-FFF2-40B4-BE49-F238E27FC236}">
                <a16:creationId xmlns:a16="http://schemas.microsoft.com/office/drawing/2014/main" id="{AF950880-047D-4B09-8E37-8CC1417349EF}"/>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ltLang="en-US"/>
          </a:p>
        </p:txBody>
      </p:sp>
      <p:sp>
        <p:nvSpPr>
          <p:cNvPr id="6" name="Slide Number Placeholder 5">
            <a:extLst>
              <a:ext uri="{FF2B5EF4-FFF2-40B4-BE49-F238E27FC236}">
                <a16:creationId xmlns:a16="http://schemas.microsoft.com/office/drawing/2014/main" id="{15EAF865-29C5-4D88-BC28-74865D51732E}"/>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900">
                <a:solidFill>
                  <a:srgbClr val="898989"/>
                </a:solidFill>
              </a:defRPr>
            </a:lvl1pPr>
          </a:lstStyle>
          <a:p>
            <a:fld id="{B8F5F565-EAD5-483F-BEA4-1717047A0879}" type="slidenum">
              <a:rPr lang="en-GB" altLang="en-US"/>
              <a:pPr/>
              <a:t>‹#›</a:t>
            </a:fld>
            <a:endParaRPr lang="en-GB" altLang="en-US"/>
          </a:p>
        </p:txBody>
      </p:sp>
    </p:spTree>
    <p:extLst>
      <p:ext uri="{BB962C8B-B14F-4D97-AF65-F5344CB8AC3E}">
        <p14:creationId xmlns:p14="http://schemas.microsoft.com/office/powerpoint/2010/main" val="37851953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catholicsarenotchristians.com/former-archbishop-charles-chaput-the-church-must-deny-joe-biden-holy-communion/" TargetMode="External"/><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hyperlink" Target="https://www.publicdomainpictures.net/view-image.php?image=23665" TargetMode="External"/><Relationship Id="rId4" Type="http://schemas.openxmlformats.org/officeDocument/2006/relationships/image" Target="../media/image5.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s://www.piqsels.com/en/public-domain-photo-spyhh" TargetMode="External"/><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t Luke – Roman Catholic Parish of Pinner">
            <a:extLst>
              <a:ext uri="{FF2B5EF4-FFF2-40B4-BE49-F238E27FC236}">
                <a16:creationId xmlns:a16="http://schemas.microsoft.com/office/drawing/2014/main" id="{75AC2C8E-7614-4127-94BD-504D467AC62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648537" y="185969"/>
            <a:ext cx="3675540" cy="4572462"/>
          </a:xfrm>
          <a:prstGeom prst="rect">
            <a:avLst/>
          </a:prstGeom>
          <a:noFill/>
          <a:ln>
            <a:noFill/>
          </a:ln>
        </p:spPr>
      </p:pic>
      <p:sp>
        <p:nvSpPr>
          <p:cNvPr id="3" name="TextBox 2">
            <a:extLst>
              <a:ext uri="{FF2B5EF4-FFF2-40B4-BE49-F238E27FC236}">
                <a16:creationId xmlns:a16="http://schemas.microsoft.com/office/drawing/2014/main" id="{246F57BE-8A86-4850-B849-905B6A6FED78}"/>
              </a:ext>
            </a:extLst>
          </p:cNvPr>
          <p:cNvSpPr txBox="1"/>
          <p:nvPr/>
        </p:nvSpPr>
        <p:spPr>
          <a:xfrm>
            <a:off x="1451406" y="4935984"/>
            <a:ext cx="8069802" cy="1354217"/>
          </a:xfrm>
          <a:prstGeom prst="rect">
            <a:avLst/>
          </a:prstGeom>
          <a:noFill/>
        </p:spPr>
        <p:txBody>
          <a:bodyPr wrap="square" rtlCol="0">
            <a:spAutoFit/>
          </a:bodyPr>
          <a:lstStyle/>
          <a:p>
            <a:pPr algn="ctr"/>
            <a:r>
              <a:rPr lang="en-GB" sz="3200" b="1" u="sng" dirty="0">
                <a:latin typeface="Twinkl Cursive Looped" panose="02000000000000000000" pitchFamily="2" charset="0"/>
              </a:rPr>
              <a:t>Wednesday 16</a:t>
            </a:r>
            <a:r>
              <a:rPr lang="en-GB" sz="3200" b="1" u="sng" baseline="30000" dirty="0">
                <a:latin typeface="Twinkl Cursive Looped" panose="02000000000000000000" pitchFamily="2" charset="0"/>
              </a:rPr>
              <a:t>th</a:t>
            </a:r>
            <a:r>
              <a:rPr lang="en-GB" sz="3200" b="1" u="sng" dirty="0">
                <a:latin typeface="Twinkl Cursive Looped" panose="02000000000000000000" pitchFamily="2" charset="0"/>
              </a:rPr>
              <a:t> October 2024</a:t>
            </a:r>
            <a:endParaRPr lang="en-GB" sz="3200" dirty="0">
              <a:latin typeface="Twinkl Cursive Looped" panose="02000000000000000000" pitchFamily="2" charset="0"/>
            </a:endParaRPr>
          </a:p>
          <a:p>
            <a:pPr algn="ctr"/>
            <a:r>
              <a:rPr lang="en-GB" sz="3200" b="1" u="sng" dirty="0">
                <a:latin typeface="Twinkl Cursive Looped" panose="02000000000000000000" pitchFamily="2" charset="0"/>
              </a:rPr>
              <a:t>Feast of St. Luke</a:t>
            </a:r>
            <a:endParaRPr lang="en-GB" sz="3200" dirty="0">
              <a:latin typeface="Twinkl Cursive Looped" panose="02000000000000000000" pitchFamily="2" charset="0"/>
            </a:endParaRPr>
          </a:p>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1969B140-2715-45F4-9D89-58F66B79B9D7}"/>
              </a:ext>
            </a:extLst>
          </p:cNvPr>
          <p:cNvSpPr>
            <a:spLocks noChangeArrowheads="1"/>
          </p:cNvSpPr>
          <p:nvPr/>
        </p:nvSpPr>
        <p:spPr bwMode="auto">
          <a:xfrm>
            <a:off x="110971" y="65787"/>
            <a:ext cx="10569702" cy="1181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20000"/>
              </a:spcBef>
            </a:pPr>
            <a:r>
              <a:rPr lang="en-GB" sz="2400" b="1" u="sng" dirty="0">
                <a:latin typeface="Twinkl Cursive Looped" panose="02000000000000000000" pitchFamily="2" charset="0"/>
              </a:rPr>
              <a:t>Please Stand for the Entrance Hymn – Our God is a great big God</a:t>
            </a:r>
            <a:endParaRPr lang="en-GB" sz="2800" dirty="0">
              <a:latin typeface="Twinkl Cursive Looped" panose="02000000000000000000" pitchFamily="2" charset="0"/>
            </a:endParaRPr>
          </a:p>
          <a:p>
            <a:endParaRPr lang="en-GB" dirty="0"/>
          </a:p>
          <a:p>
            <a:pPr>
              <a:spcBef>
                <a:spcPct val="20000"/>
              </a:spcBef>
            </a:pPr>
            <a:endParaRPr lang="en-GB" altLang="en-US" sz="2400" dirty="0">
              <a:latin typeface="Twinkl Cursive Looped" panose="02000000000000000000" pitchFamily="2" charset="0"/>
            </a:endParaRPr>
          </a:p>
        </p:txBody>
      </p:sp>
      <p:sp>
        <p:nvSpPr>
          <p:cNvPr id="3" name="Rectangle 4">
            <a:extLst>
              <a:ext uri="{FF2B5EF4-FFF2-40B4-BE49-F238E27FC236}">
                <a16:creationId xmlns:a16="http://schemas.microsoft.com/office/drawing/2014/main" id="{FA3D1278-ECA0-4AFA-AE4D-3CB8E9F7CF4D}"/>
              </a:ext>
            </a:extLst>
          </p:cNvPr>
          <p:cNvSpPr>
            <a:spLocks noChangeArrowheads="1"/>
          </p:cNvSpPr>
          <p:nvPr/>
        </p:nvSpPr>
        <p:spPr bwMode="auto">
          <a:xfrm>
            <a:off x="110971" y="765169"/>
            <a:ext cx="6094520" cy="5780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fontAlgn="base">
              <a:spcBef>
                <a:spcPct val="20000"/>
              </a:spcBef>
              <a:spcAft>
                <a:spcPct val="0"/>
              </a:spcAft>
              <a:buChar char="»"/>
              <a:defRPr sz="2000">
                <a:solidFill>
                  <a:schemeClr val="tx1"/>
                </a:solidFill>
                <a:latin typeface="Arial" panose="020B0604020202020204" pitchFamily="34" charset="0"/>
              </a:defRPr>
            </a:lvl6pPr>
            <a:lvl7pPr marL="2971800" indent="-228600" fontAlgn="base">
              <a:spcBef>
                <a:spcPct val="20000"/>
              </a:spcBef>
              <a:spcAft>
                <a:spcPct val="0"/>
              </a:spcAft>
              <a:buChar char="»"/>
              <a:defRPr sz="2000">
                <a:solidFill>
                  <a:schemeClr val="tx1"/>
                </a:solidFill>
                <a:latin typeface="Arial" panose="020B0604020202020204" pitchFamily="34" charset="0"/>
              </a:defRPr>
            </a:lvl7pPr>
            <a:lvl8pPr marL="3429000" indent="-228600" fontAlgn="base">
              <a:spcBef>
                <a:spcPct val="20000"/>
              </a:spcBef>
              <a:spcAft>
                <a:spcPct val="0"/>
              </a:spcAft>
              <a:buChar char="»"/>
              <a:defRPr sz="2000">
                <a:solidFill>
                  <a:schemeClr val="tx1"/>
                </a:solidFill>
                <a:latin typeface="Arial" panose="020B0604020202020204" pitchFamily="34" charset="0"/>
              </a:defRPr>
            </a:lvl8pPr>
            <a:lvl9pPr marL="3886200" indent="-228600" fontAlgn="base">
              <a:spcBef>
                <a:spcPct val="20000"/>
              </a:spcBef>
              <a:spcAft>
                <a:spcPct val="0"/>
              </a:spcAft>
              <a:buChar char="»"/>
              <a:defRPr sz="2000">
                <a:solidFill>
                  <a:schemeClr val="tx1"/>
                </a:solidFill>
                <a:latin typeface="Arial" panose="020B0604020202020204" pitchFamily="34" charset="0"/>
              </a:defRPr>
            </a:lvl9pPr>
          </a:lstStyle>
          <a:p>
            <a:pPr>
              <a:lnSpc>
                <a:spcPct val="90000"/>
              </a:lnSpc>
              <a:buFontTx/>
              <a:buNone/>
            </a:pPr>
            <a:endParaRPr lang="en-US" altLang="en-US" sz="2400" i="1" dirty="0"/>
          </a:p>
        </p:txBody>
      </p:sp>
      <p:sp>
        <p:nvSpPr>
          <p:cNvPr id="5" name="Rectangle 2">
            <a:extLst>
              <a:ext uri="{FF2B5EF4-FFF2-40B4-BE49-F238E27FC236}">
                <a16:creationId xmlns:a16="http://schemas.microsoft.com/office/drawing/2014/main" id="{5027D013-9245-4502-AC5D-F82AA0989CBE}"/>
              </a:ext>
            </a:extLst>
          </p:cNvPr>
          <p:cNvSpPr>
            <a:spLocks noChangeArrowheads="1"/>
          </p:cNvSpPr>
          <p:nvPr/>
        </p:nvSpPr>
        <p:spPr bwMode="auto">
          <a:xfrm>
            <a:off x="6205491" y="314758"/>
            <a:ext cx="8229600" cy="550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fontAlgn="base">
              <a:spcBef>
                <a:spcPct val="20000"/>
              </a:spcBef>
              <a:spcAft>
                <a:spcPct val="0"/>
              </a:spcAft>
              <a:buChar char="»"/>
              <a:defRPr sz="2000">
                <a:solidFill>
                  <a:schemeClr val="tx1"/>
                </a:solidFill>
                <a:latin typeface="Arial" panose="020B0604020202020204" pitchFamily="34" charset="0"/>
              </a:defRPr>
            </a:lvl6pPr>
            <a:lvl7pPr marL="2971800" indent="-228600" fontAlgn="base">
              <a:spcBef>
                <a:spcPct val="20000"/>
              </a:spcBef>
              <a:spcAft>
                <a:spcPct val="0"/>
              </a:spcAft>
              <a:buChar char="»"/>
              <a:defRPr sz="2000">
                <a:solidFill>
                  <a:schemeClr val="tx1"/>
                </a:solidFill>
                <a:latin typeface="Arial" panose="020B0604020202020204" pitchFamily="34" charset="0"/>
              </a:defRPr>
            </a:lvl7pPr>
            <a:lvl8pPr marL="3429000" indent="-228600" fontAlgn="base">
              <a:spcBef>
                <a:spcPct val="20000"/>
              </a:spcBef>
              <a:spcAft>
                <a:spcPct val="0"/>
              </a:spcAft>
              <a:buChar char="»"/>
              <a:defRPr sz="2000">
                <a:solidFill>
                  <a:schemeClr val="tx1"/>
                </a:solidFill>
                <a:latin typeface="Arial" panose="020B0604020202020204" pitchFamily="34" charset="0"/>
              </a:defRPr>
            </a:lvl8pPr>
            <a:lvl9pPr marL="3886200" indent="-228600" fontAlgn="base">
              <a:spcBef>
                <a:spcPct val="20000"/>
              </a:spcBef>
              <a:spcAft>
                <a:spcPct val="0"/>
              </a:spcAft>
              <a:buChar char="»"/>
              <a:defRPr sz="2000">
                <a:solidFill>
                  <a:schemeClr val="tx1"/>
                </a:solidFill>
                <a:latin typeface="Arial" panose="020B0604020202020204" pitchFamily="34" charset="0"/>
              </a:defRPr>
            </a:lvl9pPr>
          </a:lstStyle>
          <a:p>
            <a:pPr>
              <a:lnSpc>
                <a:spcPct val="80000"/>
              </a:lnSpc>
              <a:buFontTx/>
              <a:buNone/>
            </a:pPr>
            <a:endParaRPr lang="en-GB" altLang="en-US" sz="2400" dirty="0"/>
          </a:p>
        </p:txBody>
      </p:sp>
      <p:sp>
        <p:nvSpPr>
          <p:cNvPr id="2" name="Rectangle 1">
            <a:extLst>
              <a:ext uri="{FF2B5EF4-FFF2-40B4-BE49-F238E27FC236}">
                <a16:creationId xmlns:a16="http://schemas.microsoft.com/office/drawing/2014/main" id="{A5E4FDDB-E745-4C54-B0AC-26500D354248}"/>
              </a:ext>
            </a:extLst>
          </p:cNvPr>
          <p:cNvSpPr/>
          <p:nvPr/>
        </p:nvSpPr>
        <p:spPr>
          <a:xfrm>
            <a:off x="6205491" y="656846"/>
            <a:ext cx="6096000" cy="954107"/>
          </a:xfrm>
          <a:prstGeom prst="rect">
            <a:avLst/>
          </a:prstGeom>
        </p:spPr>
        <p:txBody>
          <a:bodyPr>
            <a:spAutoFit/>
          </a:bodyPr>
          <a:lstStyle/>
          <a:p>
            <a:endParaRPr lang="en-GB" sz="2800" dirty="0">
              <a:latin typeface="Twinkl Cursive Looped" panose="02000000000000000000" pitchFamily="2" charset="0"/>
            </a:endParaRPr>
          </a:p>
          <a:p>
            <a:endParaRPr lang="en-GB" altLang="en-US" sz="2800" i="1" dirty="0">
              <a:latin typeface="+mj-lt"/>
            </a:endParaRPr>
          </a:p>
        </p:txBody>
      </p:sp>
      <p:sp>
        <p:nvSpPr>
          <p:cNvPr id="6" name="TextBox 5">
            <a:extLst>
              <a:ext uri="{FF2B5EF4-FFF2-40B4-BE49-F238E27FC236}">
                <a16:creationId xmlns:a16="http://schemas.microsoft.com/office/drawing/2014/main" id="{A4CEA257-A572-4813-8261-776369F21F48}"/>
              </a:ext>
            </a:extLst>
          </p:cNvPr>
          <p:cNvSpPr txBox="1"/>
          <p:nvPr/>
        </p:nvSpPr>
        <p:spPr>
          <a:xfrm>
            <a:off x="0" y="574397"/>
            <a:ext cx="5967266" cy="6401753"/>
          </a:xfrm>
          <a:prstGeom prst="rect">
            <a:avLst/>
          </a:prstGeom>
          <a:noFill/>
        </p:spPr>
        <p:txBody>
          <a:bodyPr wrap="square" rtlCol="0">
            <a:spAutoFit/>
          </a:bodyPr>
          <a:lstStyle/>
          <a:p>
            <a:r>
              <a:rPr lang="en-US" sz="2800" dirty="0">
                <a:latin typeface="Twinkl Cursive Looped" panose="02000000000000000000" pitchFamily="2" charset="0"/>
              </a:rPr>
              <a:t>Our God is a great big God,</a:t>
            </a:r>
          </a:p>
          <a:p>
            <a:r>
              <a:rPr lang="en-US" sz="2800" dirty="0">
                <a:latin typeface="Twinkl Cursive Looped" panose="02000000000000000000" pitchFamily="2" charset="0"/>
              </a:rPr>
              <a:t>Our God is a great big God,</a:t>
            </a:r>
          </a:p>
          <a:p>
            <a:r>
              <a:rPr lang="en-US" sz="2800" dirty="0">
                <a:latin typeface="Twinkl Cursive Looped" panose="02000000000000000000" pitchFamily="2" charset="0"/>
              </a:rPr>
              <a:t>Our God is a great big God</a:t>
            </a:r>
          </a:p>
          <a:p>
            <a:r>
              <a:rPr lang="en-US" sz="2800" dirty="0">
                <a:latin typeface="Twinkl Cursive Looped" panose="02000000000000000000" pitchFamily="2" charset="0"/>
              </a:rPr>
              <a:t>And He holds us in His hands.</a:t>
            </a:r>
          </a:p>
          <a:p>
            <a:r>
              <a:rPr lang="en-US" sz="2800" dirty="0">
                <a:latin typeface="Twinkl Cursive Looped" panose="02000000000000000000" pitchFamily="2" charset="0"/>
              </a:rPr>
              <a:t>He’s higher than a skyscraper</a:t>
            </a:r>
          </a:p>
          <a:p>
            <a:r>
              <a:rPr lang="en-US" sz="2800" dirty="0">
                <a:latin typeface="Twinkl Cursive Looped" panose="02000000000000000000" pitchFamily="2" charset="0"/>
              </a:rPr>
              <a:t>And deeper than a submarine.</a:t>
            </a:r>
          </a:p>
          <a:p>
            <a:r>
              <a:rPr lang="en-US" sz="2800" dirty="0">
                <a:latin typeface="Twinkl Cursive Looped" panose="02000000000000000000" pitchFamily="2" charset="0"/>
              </a:rPr>
              <a:t>He’s wider than the universe</a:t>
            </a:r>
          </a:p>
          <a:p>
            <a:r>
              <a:rPr lang="en-US" sz="2800" dirty="0">
                <a:latin typeface="Twinkl Cursive Looped" panose="02000000000000000000" pitchFamily="2" charset="0"/>
              </a:rPr>
              <a:t>And beyond my wildest dreams.</a:t>
            </a:r>
          </a:p>
          <a:p>
            <a:r>
              <a:rPr lang="en-US" sz="2800" dirty="0">
                <a:latin typeface="Twinkl Cursive Looped" panose="02000000000000000000" pitchFamily="2" charset="0"/>
              </a:rPr>
              <a:t>He’s known me and He’s loved me</a:t>
            </a:r>
          </a:p>
          <a:p>
            <a:r>
              <a:rPr lang="en-US" sz="2800" dirty="0">
                <a:latin typeface="Twinkl Cursive Looped" panose="02000000000000000000" pitchFamily="2" charset="0"/>
              </a:rPr>
              <a:t>Before the world began.</a:t>
            </a:r>
          </a:p>
          <a:p>
            <a:r>
              <a:rPr lang="en-US" sz="2800" dirty="0">
                <a:latin typeface="Twinkl Cursive Looped" panose="02000000000000000000" pitchFamily="2" charset="0"/>
              </a:rPr>
              <a:t>How wonderful to be a part</a:t>
            </a:r>
          </a:p>
          <a:p>
            <a:r>
              <a:rPr lang="en-US" sz="2800" dirty="0">
                <a:latin typeface="Twinkl Cursive Looped" panose="02000000000000000000" pitchFamily="2" charset="0"/>
              </a:rPr>
              <a:t>Of God’s amazing plan.</a:t>
            </a:r>
          </a:p>
          <a:p>
            <a:r>
              <a:rPr lang="en-US" sz="2800" dirty="0">
                <a:latin typeface="Twinkl Cursive Looped" panose="02000000000000000000" pitchFamily="2" charset="0"/>
              </a:rPr>
              <a:t>Our God is a great big God,</a:t>
            </a:r>
          </a:p>
          <a:p>
            <a:r>
              <a:rPr lang="en-US" sz="2800" dirty="0">
                <a:latin typeface="Twinkl Cursive Looped" panose="02000000000000000000" pitchFamily="2" charset="0"/>
              </a:rPr>
              <a:t>Our God is a great big God,</a:t>
            </a:r>
          </a:p>
          <a:p>
            <a:endParaRPr lang="en-GB" dirty="0"/>
          </a:p>
        </p:txBody>
      </p:sp>
      <p:sp>
        <p:nvSpPr>
          <p:cNvPr id="7" name="TextBox 6">
            <a:extLst>
              <a:ext uri="{FF2B5EF4-FFF2-40B4-BE49-F238E27FC236}">
                <a16:creationId xmlns:a16="http://schemas.microsoft.com/office/drawing/2014/main" id="{DF6E484A-399A-43D2-AD1E-60C0FE9FD7B2}"/>
              </a:ext>
            </a:extLst>
          </p:cNvPr>
          <p:cNvSpPr txBox="1"/>
          <p:nvPr/>
        </p:nvSpPr>
        <p:spPr>
          <a:xfrm>
            <a:off x="6205491" y="510499"/>
            <a:ext cx="5967266" cy="5801588"/>
          </a:xfrm>
          <a:prstGeom prst="rect">
            <a:avLst/>
          </a:prstGeom>
          <a:noFill/>
        </p:spPr>
        <p:txBody>
          <a:bodyPr wrap="square" rtlCol="0">
            <a:spAutoFit/>
          </a:bodyPr>
          <a:lstStyle/>
          <a:p>
            <a:r>
              <a:rPr lang="en-US" sz="2800" dirty="0">
                <a:latin typeface="Twinkl Cursive Looped" panose="02000000000000000000" pitchFamily="2" charset="0"/>
              </a:rPr>
              <a:t>Our God is a great big God</a:t>
            </a:r>
          </a:p>
          <a:p>
            <a:r>
              <a:rPr lang="en-US" sz="2800" dirty="0">
                <a:latin typeface="Twinkl Cursive Looped" panose="02000000000000000000" pitchFamily="2" charset="0"/>
              </a:rPr>
              <a:t>And He holds us in His hands.</a:t>
            </a:r>
          </a:p>
          <a:p>
            <a:r>
              <a:rPr lang="en-US" sz="2800" dirty="0">
                <a:latin typeface="Twinkl Cursive Looped" panose="02000000000000000000" pitchFamily="2" charset="0"/>
              </a:rPr>
              <a:t>He’s higher than a skyscraper</a:t>
            </a:r>
          </a:p>
          <a:p>
            <a:r>
              <a:rPr lang="en-US" sz="2800" dirty="0">
                <a:latin typeface="Twinkl Cursive Looped" panose="02000000000000000000" pitchFamily="2" charset="0"/>
              </a:rPr>
              <a:t>And deeper than a submarine.</a:t>
            </a:r>
          </a:p>
          <a:p>
            <a:r>
              <a:rPr lang="en-US" sz="2800" dirty="0">
                <a:latin typeface="Twinkl Cursive Looped" panose="02000000000000000000" pitchFamily="2" charset="0"/>
              </a:rPr>
              <a:t>He’s wider than the universe</a:t>
            </a:r>
          </a:p>
          <a:p>
            <a:pPr>
              <a:spcBef>
                <a:spcPts val="900"/>
              </a:spcBef>
            </a:pPr>
            <a:r>
              <a:rPr lang="en-GB" sz="2800" dirty="0">
                <a:solidFill>
                  <a:srgbClr val="212121"/>
                </a:solidFill>
                <a:effectLst/>
                <a:latin typeface="Twinkl Cursive Looped" panose="02000000000000000000" pitchFamily="2" charset="0"/>
                <a:ea typeface="Times New Roman" panose="02020603050405020304" pitchFamily="18" charset="0"/>
              </a:rPr>
              <a:t>And beyond my wildest dreams.</a:t>
            </a:r>
            <a:endParaRPr lang="en-GB" sz="2800" dirty="0">
              <a:effectLst/>
              <a:latin typeface="Twinkl Cursive Looped" panose="02000000000000000000" pitchFamily="2" charset="0"/>
              <a:ea typeface="Times New Roman" panose="02020603050405020304" pitchFamily="18" charset="0"/>
            </a:endParaRPr>
          </a:p>
          <a:p>
            <a:pPr>
              <a:spcBef>
                <a:spcPts val="900"/>
              </a:spcBef>
            </a:pPr>
            <a:r>
              <a:rPr lang="en-GB" sz="2800" dirty="0">
                <a:solidFill>
                  <a:srgbClr val="212121"/>
                </a:solidFill>
                <a:effectLst/>
                <a:latin typeface="Twinkl Cursive Looped" panose="02000000000000000000" pitchFamily="2" charset="0"/>
                <a:ea typeface="Times New Roman" panose="02020603050405020304" pitchFamily="18" charset="0"/>
              </a:rPr>
              <a:t>He’s known me and He’s loved me</a:t>
            </a:r>
            <a:endParaRPr lang="en-GB" sz="2800" dirty="0">
              <a:effectLst/>
              <a:latin typeface="Twinkl Cursive Looped" panose="02000000000000000000" pitchFamily="2" charset="0"/>
              <a:ea typeface="Times New Roman" panose="02020603050405020304" pitchFamily="18" charset="0"/>
            </a:endParaRPr>
          </a:p>
          <a:p>
            <a:pPr>
              <a:spcBef>
                <a:spcPts val="900"/>
              </a:spcBef>
            </a:pPr>
            <a:r>
              <a:rPr lang="en-GB" sz="2800" dirty="0">
                <a:solidFill>
                  <a:srgbClr val="212121"/>
                </a:solidFill>
                <a:effectLst/>
                <a:latin typeface="Twinkl Cursive Looped" panose="02000000000000000000" pitchFamily="2" charset="0"/>
                <a:ea typeface="Times New Roman" panose="02020603050405020304" pitchFamily="18" charset="0"/>
              </a:rPr>
              <a:t>Before the world began.</a:t>
            </a:r>
            <a:endParaRPr lang="en-GB" sz="2800" dirty="0">
              <a:effectLst/>
              <a:latin typeface="Twinkl Cursive Looped" panose="02000000000000000000" pitchFamily="2" charset="0"/>
              <a:ea typeface="Times New Roman" panose="02020603050405020304" pitchFamily="18" charset="0"/>
            </a:endParaRPr>
          </a:p>
          <a:p>
            <a:pPr>
              <a:spcBef>
                <a:spcPts val="900"/>
              </a:spcBef>
            </a:pPr>
            <a:r>
              <a:rPr lang="en-GB" sz="2800" dirty="0">
                <a:solidFill>
                  <a:srgbClr val="212121"/>
                </a:solidFill>
                <a:effectLst/>
                <a:latin typeface="Twinkl Cursive Looped" panose="02000000000000000000" pitchFamily="2" charset="0"/>
                <a:ea typeface="Times New Roman" panose="02020603050405020304" pitchFamily="18" charset="0"/>
              </a:rPr>
              <a:t>How wonderful to be a part</a:t>
            </a:r>
            <a:endParaRPr lang="en-GB" sz="2800" dirty="0">
              <a:effectLst/>
              <a:latin typeface="Twinkl Cursive Looped" panose="02000000000000000000" pitchFamily="2" charset="0"/>
              <a:ea typeface="Times New Roman" panose="02020603050405020304" pitchFamily="18" charset="0"/>
            </a:endParaRPr>
          </a:p>
          <a:p>
            <a:pPr>
              <a:spcBef>
                <a:spcPts val="900"/>
              </a:spcBef>
            </a:pPr>
            <a:r>
              <a:rPr lang="en-GB" sz="2800" dirty="0">
                <a:solidFill>
                  <a:srgbClr val="212121"/>
                </a:solidFill>
                <a:effectLst/>
                <a:latin typeface="Twinkl Cursive Looped" panose="02000000000000000000" pitchFamily="2" charset="0"/>
                <a:ea typeface="Times New Roman" panose="02020603050405020304" pitchFamily="18" charset="0"/>
              </a:rPr>
              <a:t>Of God’s amazing plan.</a:t>
            </a:r>
            <a:endParaRPr lang="en-GB" sz="2800" dirty="0">
              <a:effectLst/>
              <a:latin typeface="Twinkl Cursive Looped" panose="02000000000000000000" pitchFamily="2" charset="0"/>
              <a:ea typeface="Times New Roman" panose="02020603050405020304" pitchFamily="18" charset="0"/>
            </a:endParaRPr>
          </a:p>
          <a:p>
            <a:pPr>
              <a:spcBef>
                <a:spcPts val="900"/>
              </a:spcBef>
            </a:pPr>
            <a:r>
              <a:rPr lang="en-GB" sz="2800" dirty="0">
                <a:solidFill>
                  <a:srgbClr val="212121"/>
                </a:solidFill>
                <a:effectLst/>
                <a:latin typeface="Twinkl Cursive Looped" panose="02000000000000000000" pitchFamily="2" charset="0"/>
                <a:ea typeface="Times New Roman" panose="02020603050405020304" pitchFamily="18" charset="0"/>
              </a:rPr>
              <a:t> </a:t>
            </a:r>
            <a:endParaRPr lang="en-GB" sz="2800" dirty="0">
              <a:effectLst/>
              <a:latin typeface="Twinkl Cursive Looped" panose="02000000000000000000" pitchFamily="2" charset="0"/>
              <a:ea typeface="Times New Roman" panose="02020603050405020304" pitchFamily="18" charset="0"/>
            </a:endParaRPr>
          </a:p>
          <a:p>
            <a:endParaRPr lang="en-GB" dirty="0"/>
          </a:p>
        </p:txBody>
      </p:sp>
    </p:spTree>
    <p:extLst>
      <p:ext uri="{BB962C8B-B14F-4D97-AF65-F5344CB8AC3E}">
        <p14:creationId xmlns:p14="http://schemas.microsoft.com/office/powerpoint/2010/main" val="552185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1969B140-2715-45F4-9D89-58F66B79B9D7}"/>
              </a:ext>
            </a:extLst>
          </p:cNvPr>
          <p:cNvSpPr>
            <a:spLocks noChangeArrowheads="1"/>
          </p:cNvSpPr>
          <p:nvPr/>
        </p:nvSpPr>
        <p:spPr bwMode="auto">
          <a:xfrm>
            <a:off x="110971" y="65787"/>
            <a:ext cx="10569702" cy="1181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20000"/>
              </a:spcBef>
            </a:pPr>
            <a:r>
              <a:rPr lang="en-GB" sz="2400" b="1" u="sng" dirty="0">
                <a:latin typeface="Twinkl Cursive Looped" panose="02000000000000000000" pitchFamily="2" charset="0"/>
              </a:rPr>
              <a:t>Please Stand for the Entrance Hymn – Here I Am to Worship</a:t>
            </a:r>
            <a:endParaRPr lang="en-GB" sz="2800" dirty="0">
              <a:latin typeface="Twinkl Cursive Looped" panose="02000000000000000000" pitchFamily="2" charset="0"/>
            </a:endParaRPr>
          </a:p>
          <a:p>
            <a:endParaRPr lang="en-GB" dirty="0"/>
          </a:p>
          <a:p>
            <a:pPr>
              <a:spcBef>
                <a:spcPct val="20000"/>
              </a:spcBef>
            </a:pPr>
            <a:endParaRPr lang="en-GB" altLang="en-US" sz="2400" dirty="0">
              <a:latin typeface="Twinkl Cursive Looped" panose="02000000000000000000" pitchFamily="2" charset="0"/>
            </a:endParaRPr>
          </a:p>
        </p:txBody>
      </p:sp>
      <p:sp>
        <p:nvSpPr>
          <p:cNvPr id="3" name="Rectangle 4">
            <a:extLst>
              <a:ext uri="{FF2B5EF4-FFF2-40B4-BE49-F238E27FC236}">
                <a16:creationId xmlns:a16="http://schemas.microsoft.com/office/drawing/2014/main" id="{FA3D1278-ECA0-4AFA-AE4D-3CB8E9F7CF4D}"/>
              </a:ext>
            </a:extLst>
          </p:cNvPr>
          <p:cNvSpPr>
            <a:spLocks noChangeArrowheads="1"/>
          </p:cNvSpPr>
          <p:nvPr/>
        </p:nvSpPr>
        <p:spPr bwMode="auto">
          <a:xfrm>
            <a:off x="110971" y="765169"/>
            <a:ext cx="6094520" cy="5780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fontAlgn="base">
              <a:spcBef>
                <a:spcPct val="20000"/>
              </a:spcBef>
              <a:spcAft>
                <a:spcPct val="0"/>
              </a:spcAft>
              <a:buChar char="»"/>
              <a:defRPr sz="2000">
                <a:solidFill>
                  <a:schemeClr val="tx1"/>
                </a:solidFill>
                <a:latin typeface="Arial" panose="020B0604020202020204" pitchFamily="34" charset="0"/>
              </a:defRPr>
            </a:lvl6pPr>
            <a:lvl7pPr marL="2971800" indent="-228600" fontAlgn="base">
              <a:spcBef>
                <a:spcPct val="20000"/>
              </a:spcBef>
              <a:spcAft>
                <a:spcPct val="0"/>
              </a:spcAft>
              <a:buChar char="»"/>
              <a:defRPr sz="2000">
                <a:solidFill>
                  <a:schemeClr val="tx1"/>
                </a:solidFill>
                <a:latin typeface="Arial" panose="020B0604020202020204" pitchFamily="34" charset="0"/>
              </a:defRPr>
            </a:lvl7pPr>
            <a:lvl8pPr marL="3429000" indent="-228600" fontAlgn="base">
              <a:spcBef>
                <a:spcPct val="20000"/>
              </a:spcBef>
              <a:spcAft>
                <a:spcPct val="0"/>
              </a:spcAft>
              <a:buChar char="»"/>
              <a:defRPr sz="2000">
                <a:solidFill>
                  <a:schemeClr val="tx1"/>
                </a:solidFill>
                <a:latin typeface="Arial" panose="020B0604020202020204" pitchFamily="34" charset="0"/>
              </a:defRPr>
            </a:lvl8pPr>
            <a:lvl9pPr marL="3886200" indent="-228600" fontAlgn="base">
              <a:spcBef>
                <a:spcPct val="20000"/>
              </a:spcBef>
              <a:spcAft>
                <a:spcPct val="0"/>
              </a:spcAft>
              <a:buChar char="»"/>
              <a:defRPr sz="2000">
                <a:solidFill>
                  <a:schemeClr val="tx1"/>
                </a:solidFill>
                <a:latin typeface="Arial" panose="020B0604020202020204" pitchFamily="34" charset="0"/>
              </a:defRPr>
            </a:lvl9pPr>
          </a:lstStyle>
          <a:p>
            <a:pPr>
              <a:lnSpc>
                <a:spcPct val="90000"/>
              </a:lnSpc>
              <a:buFontTx/>
              <a:buNone/>
            </a:pPr>
            <a:endParaRPr lang="en-US" altLang="en-US" sz="2400" i="1" dirty="0"/>
          </a:p>
        </p:txBody>
      </p:sp>
      <p:sp>
        <p:nvSpPr>
          <p:cNvPr id="5" name="Rectangle 2">
            <a:extLst>
              <a:ext uri="{FF2B5EF4-FFF2-40B4-BE49-F238E27FC236}">
                <a16:creationId xmlns:a16="http://schemas.microsoft.com/office/drawing/2014/main" id="{5027D013-9245-4502-AC5D-F82AA0989CBE}"/>
              </a:ext>
            </a:extLst>
          </p:cNvPr>
          <p:cNvSpPr>
            <a:spLocks noChangeArrowheads="1"/>
          </p:cNvSpPr>
          <p:nvPr/>
        </p:nvSpPr>
        <p:spPr bwMode="auto">
          <a:xfrm>
            <a:off x="6205491" y="314758"/>
            <a:ext cx="8229600" cy="550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fontAlgn="base">
              <a:spcBef>
                <a:spcPct val="20000"/>
              </a:spcBef>
              <a:spcAft>
                <a:spcPct val="0"/>
              </a:spcAft>
              <a:buChar char="»"/>
              <a:defRPr sz="2000">
                <a:solidFill>
                  <a:schemeClr val="tx1"/>
                </a:solidFill>
                <a:latin typeface="Arial" panose="020B0604020202020204" pitchFamily="34" charset="0"/>
              </a:defRPr>
            </a:lvl6pPr>
            <a:lvl7pPr marL="2971800" indent="-228600" fontAlgn="base">
              <a:spcBef>
                <a:spcPct val="20000"/>
              </a:spcBef>
              <a:spcAft>
                <a:spcPct val="0"/>
              </a:spcAft>
              <a:buChar char="»"/>
              <a:defRPr sz="2000">
                <a:solidFill>
                  <a:schemeClr val="tx1"/>
                </a:solidFill>
                <a:latin typeface="Arial" panose="020B0604020202020204" pitchFamily="34" charset="0"/>
              </a:defRPr>
            </a:lvl7pPr>
            <a:lvl8pPr marL="3429000" indent="-228600" fontAlgn="base">
              <a:spcBef>
                <a:spcPct val="20000"/>
              </a:spcBef>
              <a:spcAft>
                <a:spcPct val="0"/>
              </a:spcAft>
              <a:buChar char="»"/>
              <a:defRPr sz="2000">
                <a:solidFill>
                  <a:schemeClr val="tx1"/>
                </a:solidFill>
                <a:latin typeface="Arial" panose="020B0604020202020204" pitchFamily="34" charset="0"/>
              </a:defRPr>
            </a:lvl8pPr>
            <a:lvl9pPr marL="3886200" indent="-228600" fontAlgn="base">
              <a:spcBef>
                <a:spcPct val="20000"/>
              </a:spcBef>
              <a:spcAft>
                <a:spcPct val="0"/>
              </a:spcAft>
              <a:buChar char="»"/>
              <a:defRPr sz="2000">
                <a:solidFill>
                  <a:schemeClr val="tx1"/>
                </a:solidFill>
                <a:latin typeface="Arial" panose="020B0604020202020204" pitchFamily="34" charset="0"/>
              </a:defRPr>
            </a:lvl9pPr>
          </a:lstStyle>
          <a:p>
            <a:pPr>
              <a:lnSpc>
                <a:spcPct val="80000"/>
              </a:lnSpc>
              <a:buFontTx/>
              <a:buNone/>
            </a:pPr>
            <a:endParaRPr lang="en-GB" altLang="en-US" sz="2400" dirty="0"/>
          </a:p>
        </p:txBody>
      </p:sp>
      <p:sp>
        <p:nvSpPr>
          <p:cNvPr id="2" name="Rectangle 1">
            <a:extLst>
              <a:ext uri="{FF2B5EF4-FFF2-40B4-BE49-F238E27FC236}">
                <a16:creationId xmlns:a16="http://schemas.microsoft.com/office/drawing/2014/main" id="{A5E4FDDB-E745-4C54-B0AC-26500D354248}"/>
              </a:ext>
            </a:extLst>
          </p:cNvPr>
          <p:cNvSpPr/>
          <p:nvPr/>
        </p:nvSpPr>
        <p:spPr>
          <a:xfrm>
            <a:off x="6205491" y="656846"/>
            <a:ext cx="6096000" cy="954107"/>
          </a:xfrm>
          <a:prstGeom prst="rect">
            <a:avLst/>
          </a:prstGeom>
        </p:spPr>
        <p:txBody>
          <a:bodyPr>
            <a:spAutoFit/>
          </a:bodyPr>
          <a:lstStyle/>
          <a:p>
            <a:endParaRPr lang="en-GB" sz="2800" dirty="0">
              <a:latin typeface="Twinkl Cursive Looped" panose="02000000000000000000" pitchFamily="2" charset="0"/>
            </a:endParaRPr>
          </a:p>
          <a:p>
            <a:endParaRPr lang="en-GB" altLang="en-US" sz="2800" i="1" dirty="0">
              <a:latin typeface="+mj-lt"/>
            </a:endParaRPr>
          </a:p>
        </p:txBody>
      </p:sp>
      <p:sp>
        <p:nvSpPr>
          <p:cNvPr id="6" name="TextBox 5">
            <a:extLst>
              <a:ext uri="{FF2B5EF4-FFF2-40B4-BE49-F238E27FC236}">
                <a16:creationId xmlns:a16="http://schemas.microsoft.com/office/drawing/2014/main" id="{A4CEA257-A572-4813-8261-776369F21F48}"/>
              </a:ext>
            </a:extLst>
          </p:cNvPr>
          <p:cNvSpPr txBox="1"/>
          <p:nvPr/>
        </p:nvSpPr>
        <p:spPr>
          <a:xfrm>
            <a:off x="281256" y="730641"/>
            <a:ext cx="5967266" cy="2439129"/>
          </a:xfrm>
          <a:prstGeom prst="rect">
            <a:avLst/>
          </a:prstGeom>
          <a:noFill/>
        </p:spPr>
        <p:txBody>
          <a:bodyPr wrap="square" rtlCol="0">
            <a:spAutoFit/>
          </a:bodyPr>
          <a:lstStyle/>
          <a:p>
            <a:pPr>
              <a:spcBef>
                <a:spcPts val="900"/>
              </a:spcBef>
            </a:pPr>
            <a:r>
              <a:rPr lang="en-GB" sz="2800" dirty="0">
                <a:solidFill>
                  <a:srgbClr val="212121"/>
                </a:solidFill>
                <a:effectLst/>
                <a:latin typeface="Twinkl Cursive Looped" panose="02000000000000000000" pitchFamily="2" charset="0"/>
                <a:ea typeface="Times New Roman" panose="02020603050405020304" pitchFamily="18" charset="0"/>
              </a:rPr>
              <a:t>Our God is a great big God,</a:t>
            </a:r>
            <a:endParaRPr lang="en-GB" sz="2800" dirty="0">
              <a:effectLst/>
              <a:latin typeface="Twinkl Cursive Looped" panose="02000000000000000000" pitchFamily="2" charset="0"/>
              <a:ea typeface="Times New Roman" panose="02020603050405020304" pitchFamily="18" charset="0"/>
            </a:endParaRPr>
          </a:p>
          <a:p>
            <a:pPr>
              <a:spcBef>
                <a:spcPts val="900"/>
              </a:spcBef>
            </a:pPr>
            <a:r>
              <a:rPr lang="en-GB" sz="2800" dirty="0">
                <a:solidFill>
                  <a:srgbClr val="212121"/>
                </a:solidFill>
                <a:effectLst/>
                <a:latin typeface="Twinkl Cursive Looped" panose="02000000000000000000" pitchFamily="2" charset="0"/>
                <a:ea typeface="Times New Roman" panose="02020603050405020304" pitchFamily="18" charset="0"/>
              </a:rPr>
              <a:t>Our God is a great big God,</a:t>
            </a:r>
            <a:endParaRPr lang="en-GB" sz="2800" dirty="0">
              <a:effectLst/>
              <a:latin typeface="Twinkl Cursive Looped" panose="02000000000000000000" pitchFamily="2" charset="0"/>
              <a:ea typeface="Times New Roman" panose="02020603050405020304" pitchFamily="18" charset="0"/>
            </a:endParaRPr>
          </a:p>
          <a:p>
            <a:pPr>
              <a:spcBef>
                <a:spcPts val="900"/>
              </a:spcBef>
            </a:pPr>
            <a:r>
              <a:rPr lang="en-GB" sz="2800" dirty="0">
                <a:solidFill>
                  <a:srgbClr val="212121"/>
                </a:solidFill>
                <a:effectLst/>
                <a:latin typeface="Twinkl Cursive Looped" panose="02000000000000000000" pitchFamily="2" charset="0"/>
                <a:ea typeface="Times New Roman" panose="02020603050405020304" pitchFamily="18" charset="0"/>
              </a:rPr>
              <a:t>Our God is a great big God</a:t>
            </a:r>
            <a:endParaRPr lang="en-GB" sz="2800" dirty="0">
              <a:effectLst/>
              <a:latin typeface="Twinkl Cursive Looped" panose="02000000000000000000" pitchFamily="2" charset="0"/>
              <a:ea typeface="Times New Roman" panose="02020603050405020304" pitchFamily="18" charset="0"/>
            </a:endParaRPr>
          </a:p>
          <a:p>
            <a:pPr>
              <a:spcBef>
                <a:spcPts val="900"/>
              </a:spcBef>
            </a:pPr>
            <a:r>
              <a:rPr lang="en-GB" sz="2800" dirty="0">
                <a:solidFill>
                  <a:srgbClr val="212121"/>
                </a:solidFill>
                <a:effectLst/>
                <a:latin typeface="Twinkl Cursive Looped" panose="02000000000000000000" pitchFamily="2" charset="0"/>
                <a:ea typeface="Times New Roman" panose="02020603050405020304" pitchFamily="18" charset="0"/>
              </a:rPr>
              <a:t>And He holds us in His hands.</a:t>
            </a:r>
            <a:r>
              <a:rPr lang="en-GB" sz="2800" b="1" u="none" strike="noStrike" dirty="0">
                <a:effectLst/>
                <a:latin typeface="Twinkl Cursive Looped" panose="02000000000000000000" pitchFamily="2" charset="0"/>
                <a:ea typeface="Calibri" panose="020F0502020204030204" pitchFamily="34" charset="0"/>
                <a:cs typeface="Times New Roman" panose="02020603050405020304" pitchFamily="18" charset="0"/>
              </a:rPr>
              <a:t> </a:t>
            </a:r>
            <a:endParaRPr lang="en-GB" sz="2800" dirty="0">
              <a:effectLst/>
              <a:latin typeface="Twinkl Cursive Looped" panose="02000000000000000000" pitchFamily="2"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776846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raying hands heaven">
            <a:extLst>
              <a:ext uri="{FF2B5EF4-FFF2-40B4-BE49-F238E27FC236}">
                <a16:creationId xmlns:a16="http://schemas.microsoft.com/office/drawing/2014/main" id="{AA91186C-BC1C-49D4-AABB-DCAA6D021B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422"/>
          <a:stretch>
            <a:fillRect/>
          </a:stretch>
        </p:blipFill>
        <p:spPr bwMode="auto">
          <a:xfrm>
            <a:off x="1356249" y="0"/>
            <a:ext cx="9699252" cy="692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
            <a:extLst>
              <a:ext uri="{FF2B5EF4-FFF2-40B4-BE49-F238E27FC236}">
                <a16:creationId xmlns:a16="http://schemas.microsoft.com/office/drawing/2014/main" id="{7484C820-CCD7-4195-8480-429412CFB92C}"/>
              </a:ext>
            </a:extLst>
          </p:cNvPr>
          <p:cNvSpPr txBox="1">
            <a:spLocks noChangeArrowheads="1"/>
          </p:cNvSpPr>
          <p:nvPr/>
        </p:nvSpPr>
        <p:spPr bwMode="auto">
          <a:xfrm>
            <a:off x="6862374" y="230188"/>
            <a:ext cx="331311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4000" dirty="0">
                <a:latin typeface="Twinkl Cursive Looped" panose="02000000000000000000" pitchFamily="2" charset="0"/>
              </a:rPr>
              <a:t>Introduction</a:t>
            </a:r>
          </a:p>
        </p:txBody>
      </p:sp>
      <p:sp>
        <p:nvSpPr>
          <p:cNvPr id="6" name="TextBox 1">
            <a:extLst>
              <a:ext uri="{FF2B5EF4-FFF2-40B4-BE49-F238E27FC236}">
                <a16:creationId xmlns:a16="http://schemas.microsoft.com/office/drawing/2014/main" id="{00B5EB76-5022-4567-99A1-B2F1B8D66DF9}"/>
              </a:ext>
            </a:extLst>
          </p:cNvPr>
          <p:cNvSpPr txBox="1">
            <a:spLocks noChangeArrowheads="1"/>
          </p:cNvSpPr>
          <p:nvPr/>
        </p:nvSpPr>
        <p:spPr bwMode="auto">
          <a:xfrm>
            <a:off x="6862374" y="5176838"/>
            <a:ext cx="4711176" cy="1569660"/>
          </a:xfrm>
          <a:prstGeom prst="rect">
            <a:avLst/>
          </a:prstGeom>
          <a:noFill/>
          <a:ln w="9525">
            <a:noFill/>
            <a:miter lim="800000"/>
            <a:headEnd/>
            <a:tailEnd/>
          </a:ln>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3200" dirty="0">
                <a:latin typeface="Twinkl Cursive Looped" panose="02000000000000000000" pitchFamily="2" charset="0"/>
              </a:rPr>
              <a:t>The Lord be with you</a:t>
            </a:r>
          </a:p>
          <a:p>
            <a:endParaRPr lang="en-GB" altLang="en-US" sz="3200" dirty="0">
              <a:latin typeface="Twinkl Cursive Looped" panose="02000000000000000000" pitchFamily="2" charset="0"/>
            </a:endParaRPr>
          </a:p>
          <a:p>
            <a:r>
              <a:rPr lang="en-GB" altLang="en-US" sz="3200" dirty="0">
                <a:solidFill>
                  <a:srgbClr val="CC0000"/>
                </a:solidFill>
                <a:latin typeface="Twinkl Cursive Looped" panose="02000000000000000000" pitchFamily="2" charset="0"/>
              </a:rPr>
              <a:t>And with your spirit</a:t>
            </a:r>
          </a:p>
        </p:txBody>
      </p:sp>
    </p:spTree>
    <p:extLst>
      <p:ext uri="{BB962C8B-B14F-4D97-AF65-F5344CB8AC3E}">
        <p14:creationId xmlns:p14="http://schemas.microsoft.com/office/powerpoint/2010/main" val="39579903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D119F96F-55D2-465E-81D4-E28AE0B9C79F}"/>
              </a:ext>
            </a:extLst>
          </p:cNvPr>
          <p:cNvSpPr>
            <a:spLocks noChangeArrowheads="1"/>
          </p:cNvSpPr>
          <p:nvPr/>
        </p:nvSpPr>
        <p:spPr bwMode="auto">
          <a:xfrm>
            <a:off x="330200" y="205800"/>
            <a:ext cx="6823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3600" b="1" u="sng" dirty="0">
                <a:latin typeface="Twinkl Cursive Looped" panose="02000000000000000000" pitchFamily="2" charset="0"/>
              </a:rPr>
              <a:t>Penitential Act</a:t>
            </a:r>
          </a:p>
        </p:txBody>
      </p:sp>
      <p:sp>
        <p:nvSpPr>
          <p:cNvPr id="5" name="Rectangle 1">
            <a:extLst>
              <a:ext uri="{FF2B5EF4-FFF2-40B4-BE49-F238E27FC236}">
                <a16:creationId xmlns:a16="http://schemas.microsoft.com/office/drawing/2014/main" id="{75E1CFAF-6B98-407B-8BCB-F8100758927B}"/>
              </a:ext>
            </a:extLst>
          </p:cNvPr>
          <p:cNvSpPr>
            <a:spLocks noChangeArrowheads="1"/>
          </p:cNvSpPr>
          <p:nvPr/>
        </p:nvSpPr>
        <p:spPr bwMode="auto">
          <a:xfrm>
            <a:off x="330200" y="1057275"/>
            <a:ext cx="11610975"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3200" dirty="0">
                <a:latin typeface="Twinkl Cursive Looped" panose="02000000000000000000" pitchFamily="2" charset="0"/>
              </a:rPr>
              <a:t>Oh Lord I am sorry, that I have caused you pain,</a:t>
            </a:r>
          </a:p>
          <a:p>
            <a:r>
              <a:rPr lang="en-GB" altLang="en-US" sz="3200" dirty="0">
                <a:latin typeface="Twinkl Cursive Looped" panose="02000000000000000000" pitchFamily="2" charset="0"/>
              </a:rPr>
              <a:t>And I ask you to forgive me, I will try again.</a:t>
            </a:r>
          </a:p>
          <a:p>
            <a:endParaRPr lang="en-GB" altLang="en-US" sz="3200" dirty="0">
              <a:latin typeface="Twinkl Cursive Looped" panose="02000000000000000000" pitchFamily="2" charset="0"/>
            </a:endParaRPr>
          </a:p>
          <a:p>
            <a:r>
              <a:rPr lang="en-GB" altLang="en-US" sz="3200" dirty="0">
                <a:latin typeface="Twinkl Cursive Looped" panose="02000000000000000000" pitchFamily="2" charset="0"/>
              </a:rPr>
              <a:t>Oh Lord I am sorry, that I have caused you pain,</a:t>
            </a:r>
          </a:p>
          <a:p>
            <a:r>
              <a:rPr lang="en-GB" altLang="en-US" sz="3200" dirty="0">
                <a:latin typeface="Twinkl Cursive Looped" panose="02000000000000000000" pitchFamily="2" charset="0"/>
              </a:rPr>
              <a:t>And I ask you to forgive me, I will try again.</a:t>
            </a:r>
          </a:p>
          <a:p>
            <a:endParaRPr lang="en-GB" altLang="en-US" sz="3200" dirty="0">
              <a:latin typeface="Twinkl Cursive Looped" panose="02000000000000000000" pitchFamily="2" charset="0"/>
            </a:endParaRPr>
          </a:p>
          <a:p>
            <a:r>
              <a:rPr lang="en-GB" altLang="en-US" sz="3200" dirty="0">
                <a:latin typeface="Twinkl Cursive Looped" panose="02000000000000000000" pitchFamily="2" charset="0"/>
              </a:rPr>
              <a:t>Oh I know your love is boundless, only ask and you’ll forgive.</a:t>
            </a:r>
          </a:p>
          <a:p>
            <a:r>
              <a:rPr lang="en-GB" altLang="en-US" sz="3200" dirty="0">
                <a:latin typeface="Twinkl Cursive Looped" panose="02000000000000000000" pitchFamily="2" charset="0"/>
              </a:rPr>
              <a:t>Open up your sacred heart, let me rest within.</a:t>
            </a:r>
          </a:p>
          <a:p>
            <a:endParaRPr lang="en-GB" altLang="en-US" sz="3200" dirty="0">
              <a:latin typeface="Twinkl Cursive Looped" panose="02000000000000000000" pitchFamily="2" charset="0"/>
            </a:endParaRPr>
          </a:p>
          <a:p>
            <a:r>
              <a:rPr lang="en-GB" altLang="en-US" sz="3200" dirty="0">
                <a:latin typeface="Twinkl Cursive Looped" panose="02000000000000000000" pitchFamily="2" charset="0"/>
              </a:rPr>
              <a:t>Oh Lord I am sorry, that I have caused you pain,</a:t>
            </a:r>
          </a:p>
          <a:p>
            <a:r>
              <a:rPr lang="en-GB" altLang="en-US" sz="3200" dirty="0">
                <a:latin typeface="Twinkl Cursive Looped" panose="02000000000000000000" pitchFamily="2" charset="0"/>
              </a:rPr>
              <a:t>And I ask you to forgive me, I will try again.</a:t>
            </a:r>
          </a:p>
        </p:txBody>
      </p:sp>
    </p:spTree>
    <p:extLst>
      <p:ext uri="{BB962C8B-B14F-4D97-AF65-F5344CB8AC3E}">
        <p14:creationId xmlns:p14="http://schemas.microsoft.com/office/powerpoint/2010/main" val="1432191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435A77D2-EDE0-4F52-9C95-CCF866D60AF5}"/>
              </a:ext>
            </a:extLst>
          </p:cNvPr>
          <p:cNvSpPr>
            <a:spLocks noChangeArrowheads="1"/>
          </p:cNvSpPr>
          <p:nvPr/>
        </p:nvSpPr>
        <p:spPr bwMode="auto">
          <a:xfrm>
            <a:off x="587375" y="551289"/>
            <a:ext cx="1101725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3600" b="1" u="sng" dirty="0">
                <a:latin typeface="Twinkl Cursive Looped" panose="02000000000000000000" pitchFamily="2" charset="0"/>
              </a:rPr>
              <a:t>First Reading </a:t>
            </a:r>
          </a:p>
          <a:p>
            <a:r>
              <a:rPr lang="en-GB" altLang="en-US" sz="4000" dirty="0">
                <a:latin typeface="Twinkl Cursive Looped" panose="02000000000000000000" pitchFamily="2" charset="0"/>
              </a:rPr>
              <a:t>Is a reading from the second letter of Saint Paul to Timothy</a:t>
            </a:r>
            <a:endParaRPr lang="en-GB" altLang="en-US" sz="2800" dirty="0">
              <a:latin typeface="Twinkl Cursive Looped" panose="02000000000000000000" pitchFamily="2" charset="0"/>
            </a:endParaRPr>
          </a:p>
          <a:p>
            <a:pPr algn="ctr"/>
            <a:endParaRPr lang="en-GB" altLang="en-US" sz="2800" dirty="0">
              <a:latin typeface="Twinkl Cursive Looped" panose="02000000000000000000" pitchFamily="2" charset="0"/>
            </a:endParaRPr>
          </a:p>
          <a:p>
            <a:pPr algn="ctr"/>
            <a:endParaRPr lang="en-GB" altLang="en-US" sz="2800" dirty="0">
              <a:latin typeface="Twinkl Cursive Looped" panose="02000000000000000000" pitchFamily="2" charset="0"/>
            </a:endParaRPr>
          </a:p>
          <a:p>
            <a:pPr algn="ctr"/>
            <a:endParaRPr lang="en-GB" altLang="en-US" sz="2800" dirty="0">
              <a:latin typeface="Twinkl Cursive Looped" panose="02000000000000000000" pitchFamily="2" charset="0"/>
            </a:endParaRPr>
          </a:p>
          <a:p>
            <a:pPr algn="ctr"/>
            <a:endParaRPr lang="en-GB" altLang="en-US" sz="2800" dirty="0">
              <a:latin typeface="Twinkl Cursive Looped" panose="02000000000000000000" pitchFamily="2" charset="0"/>
            </a:endParaRPr>
          </a:p>
          <a:p>
            <a:pPr algn="ctr"/>
            <a:r>
              <a:rPr lang="en-GB" altLang="en-US" sz="3600" dirty="0">
                <a:latin typeface="Twinkl Cursive Looped" panose="02000000000000000000" pitchFamily="2" charset="0"/>
              </a:rPr>
              <a:t>The word of the Lord</a:t>
            </a:r>
          </a:p>
          <a:p>
            <a:pPr algn="ctr"/>
            <a:endParaRPr lang="en-GB" altLang="en-US" sz="3600" dirty="0">
              <a:latin typeface="Twinkl Cursive Looped" panose="02000000000000000000" pitchFamily="2" charset="0"/>
            </a:endParaRPr>
          </a:p>
          <a:p>
            <a:pPr algn="ctr"/>
            <a:r>
              <a:rPr lang="en-GB" altLang="en-US" sz="3600" dirty="0">
                <a:solidFill>
                  <a:srgbClr val="FF0000"/>
                </a:solidFill>
                <a:latin typeface="Twinkl Cursive Looped" panose="02000000000000000000" pitchFamily="2" charset="0"/>
              </a:rPr>
              <a:t>Thanks be to God</a:t>
            </a:r>
            <a:endParaRPr lang="en-GB" altLang="en-US" sz="2800" dirty="0">
              <a:solidFill>
                <a:srgbClr val="FF0000"/>
              </a:solidFill>
              <a:latin typeface="Twinkl Cursive Looped" panose="02000000000000000000" pitchFamily="2" charset="0"/>
            </a:endParaRPr>
          </a:p>
        </p:txBody>
      </p:sp>
    </p:spTree>
    <p:extLst>
      <p:ext uri="{BB962C8B-B14F-4D97-AF65-F5344CB8AC3E}">
        <p14:creationId xmlns:p14="http://schemas.microsoft.com/office/powerpoint/2010/main" val="4444355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9A364-8AFC-4FA0-90F1-1D384C885B82}"/>
              </a:ext>
            </a:extLst>
          </p:cNvPr>
          <p:cNvSpPr>
            <a:spLocks noGrp="1"/>
          </p:cNvSpPr>
          <p:nvPr>
            <p:ph type="title"/>
          </p:nvPr>
        </p:nvSpPr>
        <p:spPr>
          <a:xfrm>
            <a:off x="224589" y="365124"/>
            <a:ext cx="11129211" cy="6065655"/>
          </a:xfrm>
        </p:spPr>
        <p:txBody>
          <a:bodyPr>
            <a:normAutofit/>
          </a:bodyPr>
          <a:lstStyle/>
          <a:p>
            <a:pPr algn="ctr"/>
            <a:r>
              <a:rPr lang="en-GB" sz="4000" dirty="0">
                <a:latin typeface="Twinkl Cursive Looped" panose="02000000000000000000"/>
              </a:rPr>
              <a:t>The response to the psalm is:</a:t>
            </a:r>
            <a:br>
              <a:rPr lang="en-GB" sz="4000" dirty="0">
                <a:latin typeface="Twinkl Cursive Looped" panose="02000000000000000000"/>
              </a:rPr>
            </a:br>
            <a:br>
              <a:rPr lang="en-GB" sz="4000" dirty="0">
                <a:latin typeface="Twinkl Cursive Looped" panose="02000000000000000000"/>
              </a:rPr>
            </a:br>
            <a:r>
              <a:rPr lang="en-US" b="1" i="0" dirty="0">
                <a:solidFill>
                  <a:srgbClr val="222222"/>
                </a:solidFill>
                <a:effectLst/>
                <a:latin typeface="Twinkl Cursive Looped" panose="02000000000000000000" pitchFamily="2" charset="0"/>
              </a:rPr>
              <a:t>Your Friends, O Lord, shall make known the glorious </a:t>
            </a:r>
            <a:r>
              <a:rPr lang="en-US" b="1" i="0" dirty="0" err="1">
                <a:solidFill>
                  <a:srgbClr val="222222"/>
                </a:solidFill>
                <a:effectLst/>
                <a:latin typeface="Twinkl Cursive Looped" panose="02000000000000000000" pitchFamily="2" charset="0"/>
              </a:rPr>
              <a:t>splendour</a:t>
            </a:r>
            <a:r>
              <a:rPr lang="en-US" b="1" i="0" dirty="0">
                <a:solidFill>
                  <a:srgbClr val="222222"/>
                </a:solidFill>
                <a:effectLst/>
                <a:latin typeface="Twinkl Cursive Looped" panose="02000000000000000000" pitchFamily="2" charset="0"/>
              </a:rPr>
              <a:t> of your reign. </a:t>
            </a:r>
            <a:br>
              <a:rPr lang="en-GB" dirty="0">
                <a:latin typeface="Twinkl Cursive Looped" panose="02000000000000000000"/>
              </a:rPr>
            </a:br>
            <a:br>
              <a:rPr lang="en-GB" dirty="0">
                <a:latin typeface="Twinkl Cursive Looped" panose="02000000000000000000"/>
              </a:rPr>
            </a:br>
            <a:r>
              <a:rPr lang="en-GB" dirty="0">
                <a:solidFill>
                  <a:srgbClr val="FF0000"/>
                </a:solidFill>
                <a:latin typeface="Twinkl Cursive Looped" panose="02000000000000000000" pitchFamily="2" charset="0"/>
              </a:rPr>
              <a:t> </a:t>
            </a:r>
            <a:br>
              <a:rPr lang="en-GB" dirty="0">
                <a:latin typeface="Twinkl Cursive Looped" panose="02000000000000000000"/>
              </a:rPr>
            </a:br>
            <a:br>
              <a:rPr lang="en-GB" dirty="0">
                <a:latin typeface="Twinkl Cursive Looped" panose="02000000000000000000"/>
              </a:rPr>
            </a:br>
            <a:endParaRPr lang="en-GB" dirty="0">
              <a:latin typeface="Twinkl Cursive Looped" panose="02000000000000000000"/>
            </a:endParaRPr>
          </a:p>
        </p:txBody>
      </p:sp>
      <p:sp>
        <p:nvSpPr>
          <p:cNvPr id="4" name="Title 1">
            <a:extLst>
              <a:ext uri="{FF2B5EF4-FFF2-40B4-BE49-F238E27FC236}">
                <a16:creationId xmlns:a16="http://schemas.microsoft.com/office/drawing/2014/main" id="{0198D046-6B8F-4EA5-A86B-93BBFAA06586}"/>
              </a:ext>
            </a:extLst>
          </p:cNvPr>
          <p:cNvSpPr txBox="1">
            <a:spLocks/>
          </p:cNvSpPr>
          <p:nvPr/>
        </p:nvSpPr>
        <p:spPr>
          <a:xfrm>
            <a:off x="-301841" y="2482694"/>
            <a:ext cx="12606291" cy="208407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4800" b="1" dirty="0">
              <a:latin typeface="Twinkl Cursive Looped" panose="02000000000000000000" pitchFamily="2" charset="0"/>
            </a:endParaRPr>
          </a:p>
        </p:txBody>
      </p:sp>
    </p:spTree>
    <p:extLst>
      <p:ext uri="{BB962C8B-B14F-4D97-AF65-F5344CB8AC3E}">
        <p14:creationId xmlns:p14="http://schemas.microsoft.com/office/powerpoint/2010/main" val="3773538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0530571-C006-41C1-833C-888DFC230F8A}"/>
              </a:ext>
            </a:extLst>
          </p:cNvPr>
          <p:cNvSpPr txBox="1"/>
          <p:nvPr/>
        </p:nvSpPr>
        <p:spPr>
          <a:xfrm>
            <a:off x="600075" y="1116269"/>
            <a:ext cx="11195198" cy="4524315"/>
          </a:xfrm>
          <a:prstGeom prst="rect">
            <a:avLst/>
          </a:prstGeom>
          <a:noFill/>
        </p:spPr>
        <p:txBody>
          <a:bodyPr wrap="square" rtlCol="0">
            <a:spAutoFit/>
          </a:bodyPr>
          <a:lstStyle/>
          <a:p>
            <a:pPr algn="ctr"/>
            <a:r>
              <a:rPr lang="en-GB" sz="3600" b="1" dirty="0">
                <a:solidFill>
                  <a:srgbClr val="FF0000"/>
                </a:solidFill>
                <a:latin typeface="Twinkl Cursive Looped" panose="02000000000000000000" pitchFamily="2" charset="0"/>
              </a:rPr>
              <a:t>Alleluia, Alleluia</a:t>
            </a:r>
            <a:br>
              <a:rPr lang="en-GB" sz="3600" b="1" dirty="0">
                <a:solidFill>
                  <a:srgbClr val="FF0000"/>
                </a:solidFill>
                <a:latin typeface="Twinkl Cursive Looped" panose="02000000000000000000" pitchFamily="2" charset="0"/>
              </a:rPr>
            </a:br>
            <a:r>
              <a:rPr lang="en-GB" sz="3600" b="1" dirty="0" err="1">
                <a:solidFill>
                  <a:srgbClr val="FF0000"/>
                </a:solidFill>
                <a:latin typeface="Twinkl Cursive Looped" panose="02000000000000000000" pitchFamily="2" charset="0"/>
              </a:rPr>
              <a:t>Alleluia</a:t>
            </a:r>
            <a:r>
              <a:rPr lang="en-GB" sz="3600" b="1" dirty="0">
                <a:solidFill>
                  <a:srgbClr val="FF0000"/>
                </a:solidFill>
                <a:latin typeface="Twinkl Cursive Looped" panose="02000000000000000000" pitchFamily="2" charset="0"/>
              </a:rPr>
              <a:t>, Alleluia!</a:t>
            </a:r>
          </a:p>
          <a:p>
            <a:endParaRPr lang="en-GB" sz="3600" b="1" dirty="0">
              <a:solidFill>
                <a:srgbClr val="FF0000"/>
              </a:solidFill>
              <a:latin typeface="Twinkl Cursive Looped" panose="02000000000000000000" pitchFamily="2" charset="0"/>
            </a:endParaRPr>
          </a:p>
          <a:p>
            <a:r>
              <a:rPr lang="en-US" sz="3600" b="1" dirty="0">
                <a:solidFill>
                  <a:srgbClr val="FF0000"/>
                </a:solidFill>
                <a:latin typeface="Twinkl Cursive Looped" panose="02000000000000000000" pitchFamily="2" charset="0"/>
              </a:rPr>
              <a:t>I chose you from the world to go out and bear fruit, fruit that will last, says the Lord. </a:t>
            </a:r>
            <a:endParaRPr lang="en-GB" sz="3600" dirty="0"/>
          </a:p>
          <a:p>
            <a:pPr algn="ctr"/>
            <a:endParaRPr lang="en-GB" sz="3600" dirty="0">
              <a:latin typeface="Twinkl Cursive Looped" panose="02000000000000000000" pitchFamily="2" charset="0"/>
            </a:endParaRPr>
          </a:p>
          <a:p>
            <a:pPr algn="ctr"/>
            <a:r>
              <a:rPr lang="en-GB" sz="3600" b="1" dirty="0">
                <a:solidFill>
                  <a:srgbClr val="FF0000"/>
                </a:solidFill>
                <a:latin typeface="Twinkl Cursive Looped" panose="02000000000000000000" pitchFamily="2" charset="0"/>
              </a:rPr>
              <a:t>Alleluia, Alleluia</a:t>
            </a:r>
            <a:br>
              <a:rPr lang="en-GB" sz="3600" b="1" dirty="0">
                <a:solidFill>
                  <a:srgbClr val="FF0000"/>
                </a:solidFill>
                <a:latin typeface="Twinkl Cursive Looped" panose="02000000000000000000" pitchFamily="2" charset="0"/>
              </a:rPr>
            </a:br>
            <a:r>
              <a:rPr lang="en-GB" sz="3600" b="1" dirty="0" err="1">
                <a:solidFill>
                  <a:srgbClr val="FF0000"/>
                </a:solidFill>
                <a:latin typeface="Twinkl Cursive Looped" panose="02000000000000000000" pitchFamily="2" charset="0"/>
              </a:rPr>
              <a:t>Alleluia</a:t>
            </a:r>
            <a:r>
              <a:rPr lang="en-GB" sz="3600" b="1" dirty="0">
                <a:solidFill>
                  <a:srgbClr val="FF0000"/>
                </a:solidFill>
                <a:latin typeface="Twinkl Cursive Looped" panose="02000000000000000000" pitchFamily="2" charset="0"/>
              </a:rPr>
              <a:t>, Alleluia!</a:t>
            </a:r>
          </a:p>
        </p:txBody>
      </p:sp>
      <p:pic>
        <p:nvPicPr>
          <p:cNvPr id="5" name="Picture 4" descr="Image result for praying hands heaven">
            <a:extLst>
              <a:ext uri="{FF2B5EF4-FFF2-40B4-BE49-F238E27FC236}">
                <a16:creationId xmlns:a16="http://schemas.microsoft.com/office/drawing/2014/main" id="{C068F318-10B6-4370-9E09-6DBA4280C6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422"/>
          <a:stretch>
            <a:fillRect/>
          </a:stretch>
        </p:blipFill>
        <p:spPr bwMode="auto">
          <a:xfrm>
            <a:off x="9819481" y="4933834"/>
            <a:ext cx="1975792" cy="178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8750C646-6ACD-4129-BC6A-23C199392C16}"/>
              </a:ext>
            </a:extLst>
          </p:cNvPr>
          <p:cNvSpPr/>
          <p:nvPr/>
        </p:nvSpPr>
        <p:spPr>
          <a:xfrm>
            <a:off x="533259" y="269425"/>
            <a:ext cx="5562741" cy="553998"/>
          </a:xfrm>
          <a:prstGeom prst="rect">
            <a:avLst/>
          </a:prstGeom>
        </p:spPr>
        <p:txBody>
          <a:bodyPr wrap="none">
            <a:spAutoFit/>
          </a:bodyPr>
          <a:lstStyle/>
          <a:p>
            <a:pPr algn="ctr"/>
            <a:r>
              <a:rPr lang="en-GB" altLang="en-US" sz="3000" dirty="0">
                <a:latin typeface="Twinkl Cursive Looped" panose="02000000000000000000" pitchFamily="2" charset="0"/>
              </a:rPr>
              <a:t>Please stand to greet the Gospel</a:t>
            </a:r>
          </a:p>
        </p:txBody>
      </p:sp>
    </p:spTree>
    <p:extLst>
      <p:ext uri="{BB962C8B-B14F-4D97-AF65-F5344CB8AC3E}">
        <p14:creationId xmlns:p14="http://schemas.microsoft.com/office/powerpoint/2010/main" val="35043576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6956B-851E-46F8-995F-4CEB2F69F16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31E41D33-BDD1-4AF4-8FC8-F5015ED72F68}"/>
              </a:ext>
            </a:extLst>
          </p:cNvPr>
          <p:cNvSpPr>
            <a:spLocks noGrp="1"/>
          </p:cNvSpPr>
          <p:nvPr>
            <p:ph idx="1"/>
          </p:nvPr>
        </p:nvSpPr>
        <p:spPr/>
        <p:txBody>
          <a:bodyPr/>
          <a:lstStyle/>
          <a:p>
            <a:endParaRPr lang="en-GB" dirty="0"/>
          </a:p>
        </p:txBody>
      </p:sp>
      <p:pic>
        <p:nvPicPr>
          <p:cNvPr id="4" name="Picture 1">
            <a:extLst>
              <a:ext uri="{FF2B5EF4-FFF2-40B4-BE49-F238E27FC236}">
                <a16:creationId xmlns:a16="http://schemas.microsoft.com/office/drawing/2014/main" id="{5B8E74DA-FFFB-46CB-9EAC-F0E69EEAFED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9755"/>
            <a:ext cx="12192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4910E941-95D3-4AD1-BE61-5B2FCFB00909}"/>
              </a:ext>
            </a:extLst>
          </p:cNvPr>
          <p:cNvSpPr/>
          <p:nvPr/>
        </p:nvSpPr>
        <p:spPr>
          <a:xfrm>
            <a:off x="418314" y="486511"/>
            <a:ext cx="11346338" cy="5632311"/>
          </a:xfrm>
          <a:prstGeom prst="rect">
            <a:avLst/>
          </a:prstGeom>
          <a:noFill/>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hangingPunct="1">
              <a:defRPr/>
            </a:pPr>
            <a:r>
              <a:rPr lang="en-US" sz="4000" b="1" dirty="0">
                <a:ln w="11430"/>
                <a:solidFill>
                  <a:srgbClr val="FFC000"/>
                </a:solidFill>
                <a:effectLst>
                  <a:outerShdw blurRad="50800" dist="39000" dir="5460000" algn="tl">
                    <a:srgbClr val="000000">
                      <a:alpha val="38000"/>
                    </a:srgbClr>
                  </a:outerShdw>
                </a:effectLst>
                <a:latin typeface="SassoonPrimaryInfant" pitchFamily="2" charset="0"/>
                <a:cs typeface="Arial" charset="0"/>
              </a:rPr>
              <a:t>The Lord be with you</a:t>
            </a:r>
          </a:p>
          <a:p>
            <a:pPr algn="ctr" eaLnBrk="1" hangingPunct="1">
              <a:defRPr/>
            </a:pPr>
            <a:r>
              <a:rPr lang="en-US" sz="4000" b="1" dirty="0">
                <a:ln w="11430"/>
                <a:solidFill>
                  <a:srgbClr val="CC0000"/>
                </a:solidFill>
                <a:effectLst>
                  <a:outerShdw blurRad="50800" dist="39000" dir="5460000" algn="tl">
                    <a:srgbClr val="000000">
                      <a:alpha val="38000"/>
                    </a:srgbClr>
                  </a:outerShdw>
                </a:effectLst>
                <a:latin typeface="SassoonPrimaryInfant" pitchFamily="2" charset="0"/>
                <a:cs typeface="Arial" charset="0"/>
              </a:rPr>
              <a:t>And with your spirit</a:t>
            </a:r>
          </a:p>
          <a:p>
            <a:pPr algn="ctr" eaLnBrk="1" hangingPunct="1">
              <a:defRPr/>
            </a:pPr>
            <a:endParaRPr lang="en-US" sz="4000" b="1" dirty="0">
              <a:ln w="11430"/>
              <a:solidFill>
                <a:srgbClr val="FFC000"/>
              </a:solidFill>
              <a:effectLst>
                <a:outerShdw blurRad="50800" dist="39000" dir="5460000" algn="tl">
                  <a:srgbClr val="000000">
                    <a:alpha val="38000"/>
                  </a:srgbClr>
                </a:outerShdw>
              </a:effectLst>
              <a:latin typeface="SassoonPrimaryInfant" pitchFamily="2" charset="0"/>
              <a:cs typeface="Arial" charset="0"/>
            </a:endParaRPr>
          </a:p>
          <a:p>
            <a:pPr algn="ctr" eaLnBrk="1" hangingPunct="1">
              <a:defRPr/>
            </a:pPr>
            <a:r>
              <a:rPr lang="en-US" sz="4000" b="1" dirty="0">
                <a:ln w="11430"/>
                <a:solidFill>
                  <a:srgbClr val="FFC000"/>
                </a:solidFill>
                <a:effectLst>
                  <a:outerShdw blurRad="50800" dist="39000" dir="5460000" algn="tl">
                    <a:srgbClr val="000000">
                      <a:alpha val="38000"/>
                    </a:srgbClr>
                  </a:outerShdw>
                </a:effectLst>
                <a:latin typeface="SassoonPrimaryInfant" pitchFamily="2" charset="0"/>
                <a:cs typeface="Arial" charset="0"/>
              </a:rPr>
              <a:t>A reading from the holy Gospel according to Luke</a:t>
            </a:r>
          </a:p>
          <a:p>
            <a:pPr algn="ctr" eaLnBrk="1" hangingPunct="1">
              <a:defRPr/>
            </a:pPr>
            <a:endParaRPr lang="en-US" sz="4000" b="1" dirty="0">
              <a:ln w="11430"/>
              <a:solidFill>
                <a:srgbClr val="FFC000"/>
              </a:solidFill>
              <a:effectLst>
                <a:outerShdw blurRad="50800" dist="39000" dir="5460000" algn="tl">
                  <a:srgbClr val="000000">
                    <a:alpha val="38000"/>
                  </a:srgbClr>
                </a:outerShdw>
              </a:effectLst>
              <a:latin typeface="SassoonPrimaryInfant" pitchFamily="2" charset="0"/>
              <a:cs typeface="Arial" charset="0"/>
            </a:endParaRPr>
          </a:p>
          <a:p>
            <a:pPr algn="ctr" eaLnBrk="1" hangingPunct="1">
              <a:defRPr/>
            </a:pPr>
            <a:r>
              <a:rPr lang="en-US" sz="4000" b="1" dirty="0">
                <a:ln w="11430"/>
                <a:solidFill>
                  <a:srgbClr val="CC0000"/>
                </a:solidFill>
                <a:effectLst>
                  <a:outerShdw blurRad="50800" dist="39000" dir="5460000" algn="tl">
                    <a:srgbClr val="000000">
                      <a:alpha val="38000"/>
                    </a:srgbClr>
                  </a:outerShdw>
                </a:effectLst>
                <a:latin typeface="SassoonPrimaryInfant" pitchFamily="2" charset="0"/>
                <a:cs typeface="Arial" charset="0"/>
              </a:rPr>
              <a:t>Glory to you, O Lord.</a:t>
            </a:r>
          </a:p>
          <a:p>
            <a:pPr algn="ctr" eaLnBrk="1" hangingPunct="1">
              <a:defRPr/>
            </a:pPr>
            <a:endParaRPr lang="en-US" sz="4000" b="1" dirty="0">
              <a:ln w="11430"/>
              <a:solidFill>
                <a:srgbClr val="CC0000"/>
              </a:solidFill>
              <a:effectLst>
                <a:outerShdw blurRad="50800" dist="39000" dir="5460000" algn="tl">
                  <a:srgbClr val="000000">
                    <a:alpha val="38000"/>
                  </a:srgbClr>
                </a:outerShdw>
              </a:effectLst>
              <a:latin typeface="SassoonPrimaryInfant" pitchFamily="2" charset="0"/>
              <a:cs typeface="Arial" charset="0"/>
            </a:endParaRPr>
          </a:p>
          <a:p>
            <a:pPr algn="ctr" eaLnBrk="1" hangingPunct="1">
              <a:defRPr/>
            </a:pPr>
            <a:r>
              <a:rPr lang="en-US" sz="4000" b="1" dirty="0">
                <a:ln w="11430"/>
                <a:solidFill>
                  <a:srgbClr val="FFFF00"/>
                </a:solidFill>
                <a:effectLst>
                  <a:outerShdw blurRad="50800" dist="39000" dir="5460000" algn="tl">
                    <a:srgbClr val="000000">
                      <a:alpha val="38000"/>
                    </a:srgbClr>
                  </a:outerShdw>
                </a:effectLst>
                <a:latin typeface="SassoonPrimaryInfant" pitchFamily="2" charset="0"/>
                <a:cs typeface="Arial" charset="0"/>
              </a:rPr>
              <a:t>The Gospel of the Lord</a:t>
            </a:r>
          </a:p>
          <a:p>
            <a:pPr algn="ctr" eaLnBrk="1" hangingPunct="1">
              <a:defRPr/>
            </a:pPr>
            <a:r>
              <a:rPr lang="en-US" sz="4000" b="1" dirty="0">
                <a:ln w="11430"/>
                <a:solidFill>
                  <a:srgbClr val="CC0000"/>
                </a:solidFill>
                <a:effectLst>
                  <a:outerShdw blurRad="50800" dist="39000" dir="5460000" algn="tl">
                    <a:srgbClr val="000000">
                      <a:alpha val="38000"/>
                    </a:srgbClr>
                  </a:outerShdw>
                </a:effectLst>
                <a:latin typeface="SassoonPrimaryInfant" pitchFamily="2" charset="0"/>
                <a:cs typeface="Arial" charset="0"/>
              </a:rPr>
              <a:t>	Praise to you, Lord Jesus Christ</a:t>
            </a:r>
          </a:p>
        </p:txBody>
      </p:sp>
    </p:spTree>
    <p:extLst>
      <p:ext uri="{BB962C8B-B14F-4D97-AF65-F5344CB8AC3E}">
        <p14:creationId xmlns:p14="http://schemas.microsoft.com/office/powerpoint/2010/main" val="17344623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6956B-851E-46F8-995F-4CEB2F69F16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31E41D33-BDD1-4AF4-8FC8-F5015ED72F68}"/>
              </a:ext>
            </a:extLst>
          </p:cNvPr>
          <p:cNvSpPr>
            <a:spLocks noGrp="1"/>
          </p:cNvSpPr>
          <p:nvPr>
            <p:ph idx="1"/>
          </p:nvPr>
        </p:nvSpPr>
        <p:spPr/>
        <p:txBody>
          <a:bodyPr/>
          <a:lstStyle/>
          <a:p>
            <a:endParaRPr lang="en-GB" dirty="0"/>
          </a:p>
        </p:txBody>
      </p:sp>
      <p:pic>
        <p:nvPicPr>
          <p:cNvPr id="4" name="Picture 1">
            <a:extLst>
              <a:ext uri="{FF2B5EF4-FFF2-40B4-BE49-F238E27FC236}">
                <a16:creationId xmlns:a16="http://schemas.microsoft.com/office/drawing/2014/main" id="{5B8E74DA-FFFB-46CB-9EAC-F0E69EEAFED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9755"/>
            <a:ext cx="12192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4910E941-95D3-4AD1-BE61-5B2FCFB00909}"/>
              </a:ext>
            </a:extLst>
          </p:cNvPr>
          <p:cNvSpPr/>
          <p:nvPr/>
        </p:nvSpPr>
        <p:spPr>
          <a:xfrm>
            <a:off x="418314" y="486511"/>
            <a:ext cx="11346338" cy="707886"/>
          </a:xfrm>
          <a:prstGeom prst="rect">
            <a:avLst/>
          </a:prstGeom>
          <a:noFill/>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hangingPunct="1">
              <a:defRPr/>
            </a:pPr>
            <a:r>
              <a:rPr lang="en-US" sz="4000" b="1" dirty="0">
                <a:ln w="11430"/>
                <a:solidFill>
                  <a:srgbClr val="FFC000"/>
                </a:solidFill>
                <a:effectLst>
                  <a:outerShdw blurRad="50800" dist="39000" dir="5460000" algn="tl">
                    <a:srgbClr val="000000">
                      <a:alpha val="38000"/>
                    </a:srgbClr>
                  </a:outerShdw>
                </a:effectLst>
                <a:latin typeface="SassoonPrimaryInfant" pitchFamily="2" charset="0"/>
                <a:cs typeface="Arial" charset="0"/>
              </a:rPr>
              <a:t>Homily</a:t>
            </a:r>
          </a:p>
        </p:txBody>
      </p:sp>
    </p:spTree>
    <p:extLst>
      <p:ext uri="{BB962C8B-B14F-4D97-AF65-F5344CB8AC3E}">
        <p14:creationId xmlns:p14="http://schemas.microsoft.com/office/powerpoint/2010/main" val="1625347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mage result for praying hands heaven"/>
          <p:cNvPicPr>
            <a:picLocks noChangeAspect="1" noChangeArrowheads="1"/>
          </p:cNvPicPr>
          <p:nvPr/>
        </p:nvPicPr>
        <p:blipFill>
          <a:blip r:embed="rId2">
            <a:extLst>
              <a:ext uri="{28A0092B-C50C-407E-A947-70E740481C1C}">
                <a14:useLocalDpi xmlns:a14="http://schemas.microsoft.com/office/drawing/2010/main" val="0"/>
              </a:ext>
            </a:extLst>
          </a:blip>
          <a:srcRect b="6422"/>
          <a:stretch>
            <a:fillRect/>
          </a:stretch>
        </p:blipFill>
        <p:spPr bwMode="auto">
          <a:xfrm>
            <a:off x="1276351" y="0"/>
            <a:ext cx="9658349" cy="6895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Box 2"/>
          <p:cNvSpPr txBox="1">
            <a:spLocks noChangeArrowheads="1"/>
          </p:cNvSpPr>
          <p:nvPr/>
        </p:nvSpPr>
        <p:spPr bwMode="auto">
          <a:xfrm>
            <a:off x="7356476" y="476250"/>
            <a:ext cx="331311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0"/>
              </a:spcBef>
              <a:buFontTx/>
              <a:buNone/>
            </a:pPr>
            <a:r>
              <a:rPr lang="en-US" altLang="en-US" sz="4000" dirty="0">
                <a:latin typeface="Twinkl Cursive Looped" panose="02000000000000000000" pitchFamily="2" charset="0"/>
              </a:rPr>
              <a:t>Intercessions</a:t>
            </a:r>
            <a:endParaRPr lang="en-GB" altLang="en-US" sz="4000" dirty="0">
              <a:latin typeface="Twinkl Cursive Looped" panose="02000000000000000000" pitchFamily="2" charset="0"/>
            </a:endParaRPr>
          </a:p>
        </p:txBody>
      </p:sp>
    </p:spTree>
    <p:extLst>
      <p:ext uri="{BB962C8B-B14F-4D97-AF65-F5344CB8AC3E}">
        <p14:creationId xmlns:p14="http://schemas.microsoft.com/office/powerpoint/2010/main" val="10090859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B1BDB5DB-DC19-42F1-91FC-9ADD03EC3596}"/>
              </a:ext>
            </a:extLst>
          </p:cNvPr>
          <p:cNvSpPr>
            <a:spLocks noGrp="1"/>
          </p:cNvSpPr>
          <p:nvPr>
            <p:ph type="title"/>
          </p:nvPr>
        </p:nvSpPr>
        <p:spPr>
          <a:xfrm>
            <a:off x="381000" y="161925"/>
            <a:ext cx="10515600" cy="623888"/>
          </a:xfrm>
        </p:spPr>
        <p:txBody>
          <a:bodyPr>
            <a:normAutofit fontScale="90000"/>
          </a:bodyPr>
          <a:lstStyle/>
          <a:p>
            <a:r>
              <a:rPr lang="en-GB" b="1" dirty="0">
                <a:latin typeface="Twinkl Cursive Looped" panose="02000000000000000000" pitchFamily="2" charset="0"/>
              </a:rPr>
              <a:t>Offertory Hymn-</a:t>
            </a:r>
            <a:endParaRPr lang="en-GB" dirty="0"/>
          </a:p>
        </p:txBody>
      </p:sp>
      <p:sp>
        <p:nvSpPr>
          <p:cNvPr id="5" name="TextBox 1">
            <a:extLst>
              <a:ext uri="{FF2B5EF4-FFF2-40B4-BE49-F238E27FC236}">
                <a16:creationId xmlns:a16="http://schemas.microsoft.com/office/drawing/2014/main" id="{6E10D11A-D7D4-481C-830E-8C226D40004E}"/>
              </a:ext>
            </a:extLst>
          </p:cNvPr>
          <p:cNvSpPr txBox="1">
            <a:spLocks noChangeArrowheads="1"/>
          </p:cNvSpPr>
          <p:nvPr/>
        </p:nvSpPr>
        <p:spPr bwMode="auto">
          <a:xfrm>
            <a:off x="304800" y="879661"/>
            <a:ext cx="11582400" cy="6340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sz="2800" dirty="0">
                <a:latin typeface="Twinkl Cursive Looped" panose="02000000000000000000" pitchFamily="2" charset="0"/>
              </a:rPr>
              <a:t>As I kneel before you,</a:t>
            </a:r>
            <a:br>
              <a:rPr lang="en-GB" sz="2800" dirty="0">
                <a:latin typeface="Twinkl Cursive Looped" panose="02000000000000000000" pitchFamily="2" charset="0"/>
              </a:rPr>
            </a:br>
            <a:r>
              <a:rPr lang="en-GB" sz="2800" dirty="0">
                <a:latin typeface="Twinkl Cursive Looped" panose="02000000000000000000" pitchFamily="2" charset="0"/>
              </a:rPr>
              <a:t>As I bow my head in prayer,</a:t>
            </a:r>
            <a:br>
              <a:rPr lang="en-GB" sz="2800" dirty="0">
                <a:latin typeface="Twinkl Cursive Looped" panose="02000000000000000000" pitchFamily="2" charset="0"/>
              </a:rPr>
            </a:br>
            <a:r>
              <a:rPr lang="en-GB" sz="2800" dirty="0">
                <a:latin typeface="Twinkl Cursive Looped" panose="02000000000000000000" pitchFamily="2" charset="0"/>
              </a:rPr>
              <a:t>Take this day, make it yours</a:t>
            </a:r>
            <a:br>
              <a:rPr lang="en-GB" sz="2800" dirty="0">
                <a:latin typeface="Twinkl Cursive Looped" panose="02000000000000000000" pitchFamily="2" charset="0"/>
              </a:rPr>
            </a:br>
            <a:r>
              <a:rPr lang="en-GB" sz="2800" dirty="0">
                <a:latin typeface="Twinkl Cursive Looped" panose="02000000000000000000" pitchFamily="2" charset="0"/>
              </a:rPr>
              <a:t>And fill me with your love.</a:t>
            </a:r>
          </a:p>
          <a:p>
            <a:endParaRPr lang="en-GB" sz="2800" dirty="0">
              <a:latin typeface="Twinkl Cursive Looped" panose="02000000000000000000" pitchFamily="2" charset="0"/>
            </a:endParaRPr>
          </a:p>
          <a:p>
            <a:r>
              <a:rPr lang="en-GB" sz="2800" dirty="0">
                <a:latin typeface="Twinkl Cursive Looped" panose="02000000000000000000" pitchFamily="2" charset="0"/>
              </a:rPr>
              <a:t>Ave Maria, Gratia plena,</a:t>
            </a:r>
            <a:br>
              <a:rPr lang="en-GB" sz="2800" dirty="0">
                <a:latin typeface="Twinkl Cursive Looped" panose="02000000000000000000" pitchFamily="2" charset="0"/>
              </a:rPr>
            </a:br>
            <a:r>
              <a:rPr lang="en-GB" sz="2800" dirty="0">
                <a:latin typeface="Twinkl Cursive Looped" panose="02000000000000000000" pitchFamily="2" charset="0"/>
              </a:rPr>
              <a:t>Dominus tecum, Benedicta </a:t>
            </a:r>
            <a:r>
              <a:rPr lang="en-GB" sz="2800" dirty="0" err="1">
                <a:latin typeface="Twinkl Cursive Looped" panose="02000000000000000000" pitchFamily="2" charset="0"/>
              </a:rPr>
              <a:t>tu.</a:t>
            </a:r>
            <a:endParaRPr lang="en-GB" sz="2800" dirty="0">
              <a:latin typeface="Twinkl Cursive Looped" panose="02000000000000000000" pitchFamily="2" charset="0"/>
            </a:endParaRPr>
          </a:p>
          <a:p>
            <a:endParaRPr lang="en-GB" sz="2800" dirty="0">
              <a:latin typeface="Twinkl Cursive Looped" panose="02000000000000000000" pitchFamily="2" charset="0"/>
            </a:endParaRPr>
          </a:p>
          <a:p>
            <a:r>
              <a:rPr lang="en-GB" sz="2800" dirty="0">
                <a:latin typeface="Twinkl Cursive Looped" panose="02000000000000000000" pitchFamily="2" charset="0"/>
              </a:rPr>
              <a:t>All I have I give you,</a:t>
            </a:r>
            <a:br>
              <a:rPr lang="en-GB" sz="2800" dirty="0">
                <a:latin typeface="Twinkl Cursive Looped" panose="02000000000000000000" pitchFamily="2" charset="0"/>
              </a:rPr>
            </a:br>
            <a:r>
              <a:rPr lang="en-GB" sz="2800" dirty="0">
                <a:latin typeface="Twinkl Cursive Looped" panose="02000000000000000000" pitchFamily="2" charset="0"/>
              </a:rPr>
              <a:t>Every dream and wish are yours,</a:t>
            </a:r>
            <a:br>
              <a:rPr lang="en-GB" sz="2800" dirty="0">
                <a:latin typeface="Twinkl Cursive Looped" panose="02000000000000000000" pitchFamily="2" charset="0"/>
              </a:rPr>
            </a:br>
            <a:r>
              <a:rPr lang="en-GB" sz="2800" dirty="0">
                <a:latin typeface="Twinkl Cursive Looped" panose="02000000000000000000" pitchFamily="2" charset="0"/>
              </a:rPr>
              <a:t>Mother of Christ, Mother of mine,</a:t>
            </a:r>
            <a:br>
              <a:rPr lang="en-GB" sz="2800" dirty="0">
                <a:latin typeface="Twinkl Cursive Looped" panose="02000000000000000000" pitchFamily="2" charset="0"/>
              </a:rPr>
            </a:br>
            <a:r>
              <a:rPr lang="en-GB" sz="2800" dirty="0">
                <a:latin typeface="Twinkl Cursive Looped" panose="02000000000000000000" pitchFamily="2" charset="0"/>
              </a:rPr>
              <a:t>Present them to my Lord.</a:t>
            </a:r>
          </a:p>
          <a:p>
            <a:endParaRPr lang="en-GB" altLang="en-US" sz="2800" dirty="0"/>
          </a:p>
          <a:p>
            <a:endParaRPr lang="en-GB" altLang="en-US" dirty="0"/>
          </a:p>
          <a:p>
            <a:endParaRPr lang="en-GB" altLang="en-US" sz="2400" dirty="0">
              <a:latin typeface="Twinkl Cursive Looped" panose="02000000000000000000" pitchFamily="2" charset="0"/>
            </a:endParaRPr>
          </a:p>
        </p:txBody>
      </p:sp>
      <p:sp>
        <p:nvSpPr>
          <p:cNvPr id="2" name="TextBox 1">
            <a:extLst>
              <a:ext uri="{FF2B5EF4-FFF2-40B4-BE49-F238E27FC236}">
                <a16:creationId xmlns:a16="http://schemas.microsoft.com/office/drawing/2014/main" id="{648BFE11-D410-48B2-9683-72A72F09450D}"/>
              </a:ext>
            </a:extLst>
          </p:cNvPr>
          <p:cNvSpPr txBox="1"/>
          <p:nvPr/>
        </p:nvSpPr>
        <p:spPr>
          <a:xfrm>
            <a:off x="6303145" y="879661"/>
            <a:ext cx="4887877" cy="4678204"/>
          </a:xfrm>
          <a:prstGeom prst="rect">
            <a:avLst/>
          </a:prstGeom>
          <a:noFill/>
        </p:spPr>
        <p:txBody>
          <a:bodyPr wrap="none" rtlCol="0">
            <a:spAutoFit/>
          </a:bodyPr>
          <a:lstStyle/>
          <a:p>
            <a:r>
              <a:rPr lang="pt-BR" sz="2800" dirty="0">
                <a:latin typeface="Twinkl Cursive Looped" panose="02000000000000000000" pitchFamily="2" charset="0"/>
              </a:rPr>
              <a:t>Ave Maria, Gratia plena,</a:t>
            </a:r>
            <a:br>
              <a:rPr lang="pt-BR" sz="2800" dirty="0">
                <a:latin typeface="Twinkl Cursive Looped" panose="02000000000000000000" pitchFamily="2" charset="0"/>
              </a:rPr>
            </a:br>
            <a:r>
              <a:rPr lang="pt-BR" sz="2800" dirty="0">
                <a:latin typeface="Twinkl Cursive Looped" panose="02000000000000000000" pitchFamily="2" charset="0"/>
              </a:rPr>
              <a:t>Dominus tecum, Benedicta tu.</a:t>
            </a:r>
          </a:p>
          <a:p>
            <a:endParaRPr lang="en-GB" sz="2800" dirty="0">
              <a:latin typeface="Twinkl Cursive Looped" panose="02000000000000000000" pitchFamily="2" charset="0"/>
            </a:endParaRPr>
          </a:p>
          <a:p>
            <a:r>
              <a:rPr lang="en-GB" sz="2800" dirty="0">
                <a:latin typeface="Twinkl Cursive Looped" panose="02000000000000000000" pitchFamily="2" charset="0"/>
              </a:rPr>
              <a:t>As I kneel before you,</a:t>
            </a:r>
            <a:br>
              <a:rPr lang="en-GB" sz="2800" dirty="0">
                <a:latin typeface="Twinkl Cursive Looped" panose="02000000000000000000" pitchFamily="2" charset="0"/>
              </a:rPr>
            </a:br>
            <a:r>
              <a:rPr lang="en-GB" sz="2800" dirty="0">
                <a:latin typeface="Twinkl Cursive Looped" panose="02000000000000000000" pitchFamily="2" charset="0"/>
              </a:rPr>
              <a:t>And I see your smiling face,</a:t>
            </a:r>
            <a:br>
              <a:rPr lang="en-GB" sz="2800" dirty="0">
                <a:latin typeface="Twinkl Cursive Looped" panose="02000000000000000000" pitchFamily="2" charset="0"/>
              </a:rPr>
            </a:br>
            <a:r>
              <a:rPr lang="en-GB" sz="2800" dirty="0" err="1">
                <a:latin typeface="Twinkl Cursive Looped" panose="02000000000000000000" pitchFamily="2" charset="0"/>
              </a:rPr>
              <a:t>Ev’ry</a:t>
            </a:r>
            <a:r>
              <a:rPr lang="en-GB" sz="2800" dirty="0">
                <a:latin typeface="Twinkl Cursive Looped" panose="02000000000000000000" pitchFamily="2" charset="0"/>
              </a:rPr>
              <a:t> thought, </a:t>
            </a:r>
            <a:r>
              <a:rPr lang="en-GB" sz="2800" dirty="0" err="1">
                <a:latin typeface="Twinkl Cursive Looped" panose="02000000000000000000" pitchFamily="2" charset="0"/>
              </a:rPr>
              <a:t>ev’ry</a:t>
            </a:r>
            <a:r>
              <a:rPr lang="en-GB" sz="2800" dirty="0">
                <a:latin typeface="Twinkl Cursive Looped" panose="02000000000000000000" pitchFamily="2" charset="0"/>
              </a:rPr>
              <a:t> word</a:t>
            </a:r>
            <a:br>
              <a:rPr lang="en-GB" sz="2800" dirty="0">
                <a:latin typeface="Twinkl Cursive Looped" panose="02000000000000000000" pitchFamily="2" charset="0"/>
              </a:rPr>
            </a:br>
            <a:r>
              <a:rPr lang="en-GB" sz="2800" dirty="0">
                <a:latin typeface="Twinkl Cursive Looped" panose="02000000000000000000" pitchFamily="2" charset="0"/>
              </a:rPr>
              <a:t>Is lost in your embrace.</a:t>
            </a:r>
          </a:p>
          <a:p>
            <a:endParaRPr lang="en-GB" sz="2800" dirty="0">
              <a:latin typeface="Twinkl Cursive Looped" panose="02000000000000000000" pitchFamily="2" charset="0"/>
            </a:endParaRPr>
          </a:p>
          <a:p>
            <a:r>
              <a:rPr lang="en-GB" sz="2800" dirty="0">
                <a:latin typeface="Twinkl Cursive Looped" panose="02000000000000000000" pitchFamily="2" charset="0"/>
              </a:rPr>
              <a:t>Ave Maria, Gratia plena,</a:t>
            </a:r>
            <a:br>
              <a:rPr lang="en-GB" sz="2800" dirty="0">
                <a:latin typeface="Twinkl Cursive Looped" panose="02000000000000000000" pitchFamily="2" charset="0"/>
              </a:rPr>
            </a:br>
            <a:r>
              <a:rPr lang="en-GB" sz="2800" dirty="0">
                <a:latin typeface="Twinkl Cursive Looped" panose="02000000000000000000" pitchFamily="2" charset="0"/>
              </a:rPr>
              <a:t>Dominus tecum, Benedicta </a:t>
            </a:r>
            <a:r>
              <a:rPr lang="en-GB" sz="2800" dirty="0" err="1">
                <a:latin typeface="Twinkl Cursive Looped" panose="02000000000000000000" pitchFamily="2" charset="0"/>
              </a:rPr>
              <a:t>tu</a:t>
            </a:r>
            <a:r>
              <a:rPr lang="en-GB" dirty="0" err="1">
                <a:latin typeface="Twinkl Cursive Looped" panose="02000000000000000000" pitchFamily="2" charset="0"/>
              </a:rPr>
              <a:t>.</a:t>
            </a:r>
            <a:endParaRPr lang="en-GB" dirty="0">
              <a:latin typeface="Twinkl Cursive Looped" panose="02000000000000000000" pitchFamily="2" charset="0"/>
            </a:endParaRPr>
          </a:p>
          <a:p>
            <a:endParaRPr lang="en-GB" dirty="0"/>
          </a:p>
        </p:txBody>
      </p:sp>
    </p:spTree>
    <p:extLst>
      <p:ext uri="{BB962C8B-B14F-4D97-AF65-F5344CB8AC3E}">
        <p14:creationId xmlns:p14="http://schemas.microsoft.com/office/powerpoint/2010/main" val="1488888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003CC-78FA-4555-9CE2-B338AE6A318C}"/>
              </a:ext>
            </a:extLst>
          </p:cNvPr>
          <p:cNvSpPr>
            <a:spLocks noGrp="1"/>
          </p:cNvSpPr>
          <p:nvPr>
            <p:ph type="title"/>
          </p:nvPr>
        </p:nvSpPr>
        <p:spPr/>
        <p:txBody>
          <a:bodyPr/>
          <a:lstStyle/>
          <a:p>
            <a:r>
              <a:rPr lang="en-GB" dirty="0">
                <a:latin typeface="Twinkl Cursive Looped" panose="02000000000000000000" pitchFamily="2" charset="0"/>
              </a:rPr>
              <a:t>The Liturgy of The Eucharist</a:t>
            </a:r>
          </a:p>
        </p:txBody>
      </p:sp>
      <p:pic>
        <p:nvPicPr>
          <p:cNvPr id="5" name="Content Placeholder 4">
            <a:extLst>
              <a:ext uri="{FF2B5EF4-FFF2-40B4-BE49-F238E27FC236}">
                <a16:creationId xmlns:a16="http://schemas.microsoft.com/office/drawing/2014/main" id="{BDFEDE74-8E7D-4B0C-ADC5-F576A9E5A808}"/>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827828" y="1825625"/>
            <a:ext cx="6536344" cy="4351338"/>
          </a:xfrm>
        </p:spPr>
      </p:pic>
      <p:pic>
        <p:nvPicPr>
          <p:cNvPr id="8" name="Picture 7">
            <a:extLst>
              <a:ext uri="{FF2B5EF4-FFF2-40B4-BE49-F238E27FC236}">
                <a16:creationId xmlns:a16="http://schemas.microsoft.com/office/drawing/2014/main" id="{29ADA1DD-2213-43DE-9BCC-2ADD6195EAE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760720" y="3214116"/>
            <a:ext cx="670560" cy="429768"/>
          </a:xfrm>
          <a:prstGeom prst="rect">
            <a:avLst/>
          </a:prstGeom>
        </p:spPr>
      </p:pic>
    </p:spTree>
    <p:extLst>
      <p:ext uri="{BB962C8B-B14F-4D97-AF65-F5344CB8AC3E}">
        <p14:creationId xmlns:p14="http://schemas.microsoft.com/office/powerpoint/2010/main" val="13493946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1"/>
          <p:cNvSpPr txBox="1">
            <a:spLocks noChangeArrowheads="1"/>
          </p:cNvSpPr>
          <p:nvPr/>
        </p:nvSpPr>
        <p:spPr bwMode="auto">
          <a:xfrm>
            <a:off x="1652954" y="1115036"/>
            <a:ext cx="9081111"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3200" dirty="0">
                <a:latin typeface="Twinkl Cursive Looped" panose="02000000000000000000" pitchFamily="2" charset="0"/>
              </a:rPr>
              <a:t>Pray, brethren, that my sacrifice and yours may be acceptable to God, the almighty Father.</a:t>
            </a:r>
          </a:p>
          <a:p>
            <a:pPr algn="ctr"/>
            <a:endParaRPr lang="en-GB" altLang="en-US" sz="3200" dirty="0">
              <a:solidFill>
                <a:schemeClr val="bg1"/>
              </a:solidFill>
              <a:latin typeface="Twinkl Cursive Looped" panose="02000000000000000000" pitchFamily="2" charset="0"/>
            </a:endParaRPr>
          </a:p>
          <a:p>
            <a:pPr algn="ctr"/>
            <a:endParaRPr lang="en-GB" altLang="en-US" sz="3200" dirty="0">
              <a:latin typeface="Twinkl Cursive Looped" panose="02000000000000000000" pitchFamily="2" charset="0"/>
            </a:endParaRPr>
          </a:p>
          <a:p>
            <a:pPr algn="ctr"/>
            <a:r>
              <a:rPr lang="en-GB" altLang="en-US" sz="3200" dirty="0">
                <a:solidFill>
                  <a:srgbClr val="C00000"/>
                </a:solidFill>
                <a:latin typeface="Twinkl Cursive Looped" panose="02000000000000000000" pitchFamily="2" charset="0"/>
              </a:rPr>
              <a:t>May the Lord accept the sacrifice at your hands </a:t>
            </a:r>
          </a:p>
          <a:p>
            <a:pPr algn="ctr"/>
            <a:r>
              <a:rPr lang="en-GB" altLang="en-US" sz="3200" dirty="0">
                <a:solidFill>
                  <a:srgbClr val="C00000"/>
                </a:solidFill>
                <a:latin typeface="Twinkl Cursive Looped" panose="02000000000000000000" pitchFamily="2" charset="0"/>
              </a:rPr>
              <a:t>for the praise and Glory of his name, </a:t>
            </a:r>
          </a:p>
          <a:p>
            <a:pPr algn="ctr"/>
            <a:r>
              <a:rPr lang="en-GB" altLang="en-US" sz="3200" dirty="0">
                <a:solidFill>
                  <a:srgbClr val="C00000"/>
                </a:solidFill>
                <a:latin typeface="Twinkl Cursive Looped" panose="02000000000000000000" pitchFamily="2" charset="0"/>
              </a:rPr>
              <a:t>for our good</a:t>
            </a:r>
          </a:p>
          <a:p>
            <a:pPr algn="ctr"/>
            <a:r>
              <a:rPr lang="en-GB" altLang="en-US" sz="3200" dirty="0">
                <a:solidFill>
                  <a:srgbClr val="C00000"/>
                </a:solidFill>
                <a:latin typeface="Twinkl Cursive Looped" panose="02000000000000000000" pitchFamily="2" charset="0"/>
              </a:rPr>
              <a:t>and the good of all his holy Church</a:t>
            </a:r>
          </a:p>
        </p:txBody>
      </p:sp>
    </p:spTree>
    <p:extLst>
      <p:ext uri="{BB962C8B-B14F-4D97-AF65-F5344CB8AC3E}">
        <p14:creationId xmlns:p14="http://schemas.microsoft.com/office/powerpoint/2010/main" val="1794488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1631950" y="115888"/>
            <a:ext cx="8712200" cy="580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20000"/>
              </a:spcBef>
              <a:buFontTx/>
              <a:buNone/>
            </a:pPr>
            <a:r>
              <a:rPr lang="en-GB" altLang="en-US" sz="3200" b="1" u="sng" dirty="0">
                <a:latin typeface="Twinkl Cursive Looped" panose="02000000000000000000" pitchFamily="2" charset="0"/>
              </a:rPr>
              <a:t>Eucharistic Prayer </a:t>
            </a:r>
          </a:p>
          <a:p>
            <a:pPr>
              <a:lnSpc>
                <a:spcPct val="100000"/>
              </a:lnSpc>
              <a:spcBef>
                <a:spcPct val="20000"/>
              </a:spcBef>
              <a:buFontTx/>
              <a:buNone/>
            </a:pPr>
            <a:br>
              <a:rPr lang="en-GB" altLang="en-US" sz="3200" dirty="0">
                <a:latin typeface="Twinkl Cursive Looped" panose="02000000000000000000" pitchFamily="2" charset="0"/>
              </a:rPr>
            </a:br>
            <a:r>
              <a:rPr lang="en-GB" altLang="en-US" sz="3200" dirty="0">
                <a:latin typeface="Twinkl Cursive Looped" panose="02000000000000000000" pitchFamily="2" charset="0"/>
              </a:rPr>
              <a:t>The Lord be with you.</a:t>
            </a:r>
          </a:p>
          <a:p>
            <a:pPr>
              <a:lnSpc>
                <a:spcPct val="100000"/>
              </a:lnSpc>
              <a:spcBef>
                <a:spcPct val="20000"/>
              </a:spcBef>
              <a:buFontTx/>
              <a:buNone/>
            </a:pPr>
            <a:r>
              <a:rPr lang="en-GB" altLang="en-US" sz="3200" dirty="0">
                <a:solidFill>
                  <a:srgbClr val="CC0000"/>
                </a:solidFill>
                <a:latin typeface="Twinkl Cursive Looped" panose="02000000000000000000" pitchFamily="2" charset="0"/>
              </a:rPr>
              <a:t>And with your spirit.</a:t>
            </a:r>
          </a:p>
          <a:p>
            <a:pPr>
              <a:lnSpc>
                <a:spcPct val="100000"/>
              </a:lnSpc>
              <a:spcBef>
                <a:spcPct val="20000"/>
              </a:spcBef>
              <a:buFontTx/>
              <a:buNone/>
            </a:pPr>
            <a:endParaRPr lang="en-GB" altLang="en-US" sz="3200" dirty="0">
              <a:solidFill>
                <a:schemeClr val="bg1"/>
              </a:solidFill>
              <a:latin typeface="Twinkl Cursive Looped" panose="02000000000000000000" pitchFamily="2" charset="0"/>
            </a:endParaRPr>
          </a:p>
          <a:p>
            <a:pPr>
              <a:lnSpc>
                <a:spcPct val="100000"/>
              </a:lnSpc>
              <a:spcBef>
                <a:spcPct val="20000"/>
              </a:spcBef>
              <a:buFontTx/>
              <a:buNone/>
            </a:pPr>
            <a:r>
              <a:rPr lang="en-GB" altLang="en-US" sz="3200" dirty="0">
                <a:latin typeface="Twinkl Cursive Looped" panose="02000000000000000000" pitchFamily="2" charset="0"/>
              </a:rPr>
              <a:t>Lift up your hearts.</a:t>
            </a:r>
          </a:p>
          <a:p>
            <a:pPr>
              <a:lnSpc>
                <a:spcPct val="100000"/>
              </a:lnSpc>
              <a:spcBef>
                <a:spcPct val="20000"/>
              </a:spcBef>
              <a:buFontTx/>
              <a:buNone/>
            </a:pPr>
            <a:r>
              <a:rPr lang="en-GB" altLang="en-US" sz="3200" dirty="0">
                <a:solidFill>
                  <a:srgbClr val="CC0000"/>
                </a:solidFill>
                <a:latin typeface="Twinkl Cursive Looped" panose="02000000000000000000" pitchFamily="2" charset="0"/>
              </a:rPr>
              <a:t>We lift them up to the Lord.</a:t>
            </a:r>
          </a:p>
          <a:p>
            <a:pPr>
              <a:lnSpc>
                <a:spcPct val="100000"/>
              </a:lnSpc>
              <a:spcBef>
                <a:spcPct val="20000"/>
              </a:spcBef>
              <a:buFontTx/>
              <a:buNone/>
            </a:pPr>
            <a:endParaRPr lang="en-GB" altLang="en-US" sz="3200" dirty="0">
              <a:solidFill>
                <a:schemeClr val="bg1"/>
              </a:solidFill>
              <a:latin typeface="Twinkl Cursive Looped" panose="02000000000000000000" pitchFamily="2" charset="0"/>
            </a:endParaRPr>
          </a:p>
          <a:p>
            <a:pPr>
              <a:lnSpc>
                <a:spcPct val="100000"/>
              </a:lnSpc>
              <a:spcBef>
                <a:spcPct val="20000"/>
              </a:spcBef>
              <a:buFontTx/>
              <a:buNone/>
            </a:pPr>
            <a:r>
              <a:rPr lang="en-GB" altLang="en-US" sz="3200" dirty="0">
                <a:latin typeface="Twinkl Cursive Looped" panose="02000000000000000000" pitchFamily="2" charset="0"/>
              </a:rPr>
              <a:t>Let us give thanks to the Lord our God.</a:t>
            </a:r>
          </a:p>
          <a:p>
            <a:pPr>
              <a:lnSpc>
                <a:spcPct val="100000"/>
              </a:lnSpc>
              <a:spcBef>
                <a:spcPct val="20000"/>
              </a:spcBef>
              <a:buFontTx/>
              <a:buNone/>
            </a:pPr>
            <a:r>
              <a:rPr lang="en-GB" altLang="en-US" sz="3200" dirty="0">
                <a:solidFill>
                  <a:srgbClr val="CC0000"/>
                </a:solidFill>
                <a:latin typeface="Twinkl Cursive Looped" panose="02000000000000000000" pitchFamily="2" charset="0"/>
              </a:rPr>
              <a:t>It is right and just.</a:t>
            </a:r>
            <a:r>
              <a:rPr lang="en-GB" altLang="en-US" sz="3200" dirty="0">
                <a:solidFill>
                  <a:schemeClr val="bg1"/>
                </a:solidFill>
                <a:latin typeface="Twinkl Cursive Looped" panose="02000000000000000000" pitchFamily="2" charset="0"/>
              </a:rPr>
              <a:t> </a:t>
            </a:r>
          </a:p>
        </p:txBody>
      </p:sp>
    </p:spTree>
    <p:extLst>
      <p:ext uri="{BB962C8B-B14F-4D97-AF65-F5344CB8AC3E}">
        <p14:creationId xmlns:p14="http://schemas.microsoft.com/office/powerpoint/2010/main" val="3102911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E5C6ED5-ECAE-4FBC-A8E1-64EC6F4A565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934817" y="1086678"/>
            <a:ext cx="8326124" cy="4682530"/>
          </a:xfrm>
          <a:prstGeom prst="rect">
            <a:avLst/>
          </a:prstGeom>
        </p:spPr>
      </p:pic>
    </p:spTree>
    <p:extLst>
      <p:ext uri="{BB962C8B-B14F-4D97-AF65-F5344CB8AC3E}">
        <p14:creationId xmlns:p14="http://schemas.microsoft.com/office/powerpoint/2010/main" val="35760179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30D8591-9CCE-4EDF-8CD8-9AB20E7ABFEC}"/>
              </a:ext>
            </a:extLst>
          </p:cNvPr>
          <p:cNvSpPr/>
          <p:nvPr/>
        </p:nvSpPr>
        <p:spPr>
          <a:xfrm>
            <a:off x="1919536" y="332656"/>
            <a:ext cx="8280920" cy="3970318"/>
          </a:xfrm>
          <a:prstGeom prst="rect">
            <a:avLst/>
          </a:prstGeom>
        </p:spPr>
        <p:txBody>
          <a:bodyPr wrap="square">
            <a:spAutoFit/>
          </a:bodyPr>
          <a:lstStyle/>
          <a:p>
            <a:r>
              <a:rPr lang="en-GB" sz="3200" b="1" dirty="0">
                <a:solidFill>
                  <a:srgbClr val="FF0000"/>
                </a:solidFill>
                <a:latin typeface="Twinkl Cursive Looped" panose="02000000000000000000" pitchFamily="2" charset="0"/>
              </a:rPr>
              <a:t>Holy, Holy, Holy</a:t>
            </a:r>
          </a:p>
          <a:p>
            <a:r>
              <a:rPr lang="en-GB" sz="3200" b="1" dirty="0">
                <a:solidFill>
                  <a:srgbClr val="FF0000"/>
                </a:solidFill>
                <a:latin typeface="Twinkl Cursive Looped" panose="02000000000000000000" pitchFamily="2" charset="0"/>
              </a:rPr>
              <a:t>Lord God of hosts.</a:t>
            </a:r>
          </a:p>
          <a:p>
            <a:r>
              <a:rPr lang="en-GB" sz="3200" b="1" dirty="0">
                <a:solidFill>
                  <a:srgbClr val="FF0000"/>
                </a:solidFill>
                <a:latin typeface="Twinkl Cursive Looped" panose="02000000000000000000" pitchFamily="2" charset="0"/>
              </a:rPr>
              <a:t>Heaven and earth are full of your glory.</a:t>
            </a:r>
          </a:p>
          <a:p>
            <a:r>
              <a:rPr lang="en-GB" sz="3200" b="1" dirty="0">
                <a:solidFill>
                  <a:srgbClr val="FF0000"/>
                </a:solidFill>
                <a:latin typeface="Twinkl Cursive Looped" panose="02000000000000000000" pitchFamily="2" charset="0"/>
              </a:rPr>
              <a:t>Hosanna in the highest,</a:t>
            </a:r>
          </a:p>
          <a:p>
            <a:r>
              <a:rPr lang="en-GB" sz="3200" b="1" dirty="0">
                <a:solidFill>
                  <a:srgbClr val="FF0000"/>
                </a:solidFill>
                <a:latin typeface="Twinkl Cursive Looped" panose="02000000000000000000" pitchFamily="2" charset="0"/>
              </a:rPr>
              <a:t>Blessed is he who comes in the name of the Lord,</a:t>
            </a:r>
          </a:p>
          <a:p>
            <a:r>
              <a:rPr lang="en-GB" sz="3200" b="1" dirty="0">
                <a:solidFill>
                  <a:srgbClr val="FF0000"/>
                </a:solidFill>
                <a:latin typeface="Twinkl Cursive Looped" panose="02000000000000000000" pitchFamily="2" charset="0"/>
              </a:rPr>
              <a:t>Hosanna in the highest.</a:t>
            </a:r>
          </a:p>
          <a:p>
            <a:endParaRPr lang="en-GB" sz="2800" b="1" dirty="0">
              <a:latin typeface="Comic Sans MS" panose="030F0702030302020204" pitchFamily="66" charset="0"/>
            </a:endParaRPr>
          </a:p>
        </p:txBody>
      </p:sp>
    </p:spTree>
    <p:extLst>
      <p:ext uri="{BB962C8B-B14F-4D97-AF65-F5344CB8AC3E}">
        <p14:creationId xmlns:p14="http://schemas.microsoft.com/office/powerpoint/2010/main" val="4149706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5189" y="549275"/>
            <a:ext cx="8137525" cy="5416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5496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1189" y="762000"/>
            <a:ext cx="8429625" cy="533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18155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1">
            <a:extLst>
              <a:ext uri="{FF2B5EF4-FFF2-40B4-BE49-F238E27FC236}">
                <a16:creationId xmlns:a16="http://schemas.microsoft.com/office/drawing/2014/main" id="{68635F90-1256-4E2D-AEB8-515310C2A5DF}"/>
              </a:ext>
            </a:extLst>
          </p:cNvPr>
          <p:cNvSpPr txBox="1">
            <a:spLocks noChangeArrowheads="1"/>
          </p:cNvSpPr>
          <p:nvPr/>
        </p:nvSpPr>
        <p:spPr bwMode="auto">
          <a:xfrm>
            <a:off x="1524000" y="765175"/>
            <a:ext cx="903605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3600" b="1" u="sng" dirty="0">
                <a:latin typeface="Twinkl Cursive Looped" panose="02000000000000000000" pitchFamily="2" charset="0"/>
              </a:rPr>
              <a:t>Mystery of Faith</a:t>
            </a:r>
          </a:p>
          <a:p>
            <a:pPr algn="ctr"/>
            <a:endParaRPr lang="en-GB" altLang="en-US" sz="2800" b="1" u="sng" dirty="0">
              <a:latin typeface="Twinkl Cursive Looped" panose="02000000000000000000" pitchFamily="2" charset="0"/>
            </a:endParaRPr>
          </a:p>
          <a:p>
            <a:pPr algn="ctr"/>
            <a:r>
              <a:rPr lang="en-GB" altLang="en-US" sz="4000" dirty="0">
                <a:latin typeface="Twinkl Cursive Looped" panose="02000000000000000000" pitchFamily="2" charset="0"/>
              </a:rPr>
              <a:t>Save us,</a:t>
            </a:r>
          </a:p>
          <a:p>
            <a:pPr algn="ctr"/>
            <a:r>
              <a:rPr lang="en-GB" altLang="en-US" sz="4000" dirty="0">
                <a:latin typeface="Twinkl Cursive Looped" panose="02000000000000000000" pitchFamily="2" charset="0"/>
              </a:rPr>
              <a:t>Saviour of the world</a:t>
            </a:r>
          </a:p>
          <a:p>
            <a:pPr algn="ctr"/>
            <a:r>
              <a:rPr lang="en-GB" altLang="en-US" sz="4000" dirty="0">
                <a:latin typeface="Twinkl Cursive Looped" panose="02000000000000000000" pitchFamily="2" charset="0"/>
              </a:rPr>
              <a:t>For by your cross and resurrection</a:t>
            </a:r>
          </a:p>
          <a:p>
            <a:pPr algn="ctr"/>
            <a:r>
              <a:rPr lang="en-GB" altLang="en-US" sz="4000" dirty="0">
                <a:latin typeface="Twinkl Cursive Looped" panose="02000000000000000000" pitchFamily="2" charset="0"/>
              </a:rPr>
              <a:t>You have set us free.</a:t>
            </a:r>
          </a:p>
          <a:p>
            <a:pPr algn="ctr"/>
            <a:r>
              <a:rPr lang="en-GB" altLang="en-US" sz="4000" dirty="0">
                <a:latin typeface="Twinkl Cursive Looped" panose="02000000000000000000" pitchFamily="2" charset="0"/>
              </a:rPr>
              <a:t>You are the Saviour of the world.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at Is Soteriology? - Meaning and Importance of Salvation in Christianity">
            <a:extLst>
              <a:ext uri="{FF2B5EF4-FFF2-40B4-BE49-F238E27FC236}">
                <a16:creationId xmlns:a16="http://schemas.microsoft.com/office/drawing/2014/main" id="{2EC0D3F0-3EA8-4CAC-A2AE-FCE823EC5D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308194"/>
            <a:ext cx="11430000" cy="410689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CE67B16-A654-42F7-A333-95AECB6BC9E4}"/>
              </a:ext>
            </a:extLst>
          </p:cNvPr>
          <p:cNvSpPr txBox="1"/>
          <p:nvPr/>
        </p:nvSpPr>
        <p:spPr>
          <a:xfrm>
            <a:off x="363984" y="408373"/>
            <a:ext cx="11070455" cy="1569660"/>
          </a:xfrm>
          <a:prstGeom prst="rect">
            <a:avLst/>
          </a:prstGeom>
          <a:noFill/>
        </p:spPr>
        <p:txBody>
          <a:bodyPr wrap="square" rtlCol="0">
            <a:spAutoFit/>
          </a:bodyPr>
          <a:lstStyle/>
          <a:p>
            <a:pPr algn="ctr"/>
            <a:r>
              <a:rPr lang="en-GB" sz="4800" dirty="0">
                <a:latin typeface="Twinkl Cursive Looped" panose="02000000000000000000" pitchFamily="2" charset="0"/>
              </a:rPr>
              <a:t>Response:</a:t>
            </a:r>
          </a:p>
          <a:p>
            <a:pPr algn="ctr"/>
            <a:r>
              <a:rPr lang="en-GB" sz="4800" dirty="0">
                <a:solidFill>
                  <a:srgbClr val="FF0000"/>
                </a:solidFill>
                <a:latin typeface="Twinkl Cursive Looped" panose="02000000000000000000" pitchFamily="2" charset="0"/>
              </a:rPr>
              <a:t>Glory to God in the Highest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
          <p:cNvSpPr txBox="1">
            <a:spLocks noChangeArrowheads="1"/>
          </p:cNvSpPr>
          <p:nvPr/>
        </p:nvSpPr>
        <p:spPr bwMode="auto">
          <a:xfrm>
            <a:off x="1564642" y="151179"/>
            <a:ext cx="9062716" cy="6555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3600" dirty="0">
                <a:latin typeface="Twinkl Cursive Looped" panose="02000000000000000000" pitchFamily="2" charset="0"/>
              </a:rPr>
              <a:t>Our Father</a:t>
            </a:r>
          </a:p>
          <a:p>
            <a:pPr algn="ctr"/>
            <a:endParaRPr lang="en-GB" altLang="en-US" sz="2000" dirty="0">
              <a:latin typeface="Twinkl Cursive Looped" panose="02000000000000000000" pitchFamily="2" charset="0"/>
            </a:endParaRPr>
          </a:p>
          <a:p>
            <a:pPr algn="ctr"/>
            <a:r>
              <a:rPr lang="en-GB" altLang="en-US" sz="3200" dirty="0">
                <a:solidFill>
                  <a:srgbClr val="FF0000"/>
                </a:solidFill>
                <a:latin typeface="Twinkl Cursive Looped" panose="02000000000000000000" pitchFamily="2" charset="0"/>
              </a:rPr>
              <a:t>Our Father who art in heaven….</a:t>
            </a:r>
          </a:p>
          <a:p>
            <a:endParaRPr lang="en-GB" altLang="en-US" sz="2000" dirty="0">
              <a:latin typeface="Twinkl Cursive Looped" panose="02000000000000000000" pitchFamily="2" charset="0"/>
            </a:endParaRPr>
          </a:p>
          <a:p>
            <a:endParaRPr lang="en-GB" altLang="en-US" sz="2000" dirty="0">
              <a:latin typeface="Twinkl Cursive Looped" panose="02000000000000000000" pitchFamily="2" charset="0"/>
            </a:endParaRPr>
          </a:p>
          <a:p>
            <a:endParaRPr lang="en-GB" altLang="en-US" sz="2000" dirty="0">
              <a:latin typeface="Twinkl Cursive Looped" panose="02000000000000000000" pitchFamily="2" charset="0"/>
            </a:endParaRPr>
          </a:p>
          <a:p>
            <a:r>
              <a:rPr lang="en-GB" altLang="en-US" sz="2800" dirty="0">
                <a:latin typeface="Twinkl Cursive Looped" panose="02000000000000000000" pitchFamily="2" charset="0"/>
              </a:rPr>
              <a:t>Deliver us, Lord, we pray, from every evil,</a:t>
            </a:r>
          </a:p>
          <a:p>
            <a:r>
              <a:rPr lang="en-GB" altLang="en-US" sz="2800" dirty="0">
                <a:latin typeface="Twinkl Cursive Looped" panose="02000000000000000000" pitchFamily="2" charset="0"/>
              </a:rPr>
              <a:t>graciously grant peace in our days,</a:t>
            </a:r>
          </a:p>
          <a:p>
            <a:r>
              <a:rPr lang="en-GB" altLang="en-US" sz="2800" dirty="0">
                <a:latin typeface="Twinkl Cursive Looped" panose="02000000000000000000" pitchFamily="2" charset="0"/>
              </a:rPr>
              <a:t>that, by the help of your mercy,</a:t>
            </a:r>
          </a:p>
          <a:p>
            <a:r>
              <a:rPr lang="en-GB" altLang="en-US" sz="2800" dirty="0">
                <a:latin typeface="Twinkl Cursive Looped" panose="02000000000000000000" pitchFamily="2" charset="0"/>
              </a:rPr>
              <a:t>we may be always free from sin</a:t>
            </a:r>
          </a:p>
          <a:p>
            <a:r>
              <a:rPr lang="en-GB" altLang="en-US" sz="2800" dirty="0">
                <a:latin typeface="Twinkl Cursive Looped" panose="02000000000000000000" pitchFamily="2" charset="0"/>
              </a:rPr>
              <a:t>and safe from all distress, as we await the blessed hope</a:t>
            </a:r>
          </a:p>
          <a:p>
            <a:r>
              <a:rPr lang="en-GB" altLang="en-US" sz="2800" dirty="0">
                <a:latin typeface="Twinkl Cursive Looped" panose="02000000000000000000" pitchFamily="2" charset="0"/>
              </a:rPr>
              <a:t>and the coming of our Saviour, Jesus Christ.</a:t>
            </a:r>
          </a:p>
          <a:p>
            <a:endParaRPr lang="en-GB" altLang="en-US" sz="2000" dirty="0">
              <a:latin typeface="Twinkl Cursive Looped" panose="02000000000000000000" pitchFamily="2" charset="0"/>
            </a:endParaRPr>
          </a:p>
          <a:p>
            <a:r>
              <a:rPr lang="en-GB" altLang="en-US" sz="2800" dirty="0">
                <a:solidFill>
                  <a:srgbClr val="C00000"/>
                </a:solidFill>
                <a:latin typeface="Twinkl Cursive Looped" panose="02000000000000000000" pitchFamily="2" charset="0"/>
              </a:rPr>
              <a:t>For the kingdom, </a:t>
            </a:r>
          </a:p>
          <a:p>
            <a:r>
              <a:rPr lang="en-GB" altLang="en-US" sz="2800" dirty="0">
                <a:solidFill>
                  <a:srgbClr val="C00000"/>
                </a:solidFill>
                <a:latin typeface="Twinkl Cursive Looped" panose="02000000000000000000" pitchFamily="2" charset="0"/>
              </a:rPr>
              <a:t>the power and the glory are yours</a:t>
            </a:r>
          </a:p>
          <a:p>
            <a:r>
              <a:rPr lang="en-GB" altLang="en-US" sz="2800" dirty="0">
                <a:solidFill>
                  <a:srgbClr val="C00000"/>
                </a:solidFill>
                <a:latin typeface="Twinkl Cursive Looped" panose="02000000000000000000" pitchFamily="2" charset="0"/>
              </a:rPr>
              <a:t>now and forever. Amen.</a:t>
            </a:r>
          </a:p>
        </p:txBody>
      </p:sp>
    </p:spTree>
    <p:extLst>
      <p:ext uri="{BB962C8B-B14F-4D97-AF65-F5344CB8AC3E}">
        <p14:creationId xmlns:p14="http://schemas.microsoft.com/office/powerpoint/2010/main" val="2418837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C081C6-A96B-44C2-AF67-92B2EC19641F}"/>
              </a:ext>
            </a:extLst>
          </p:cNvPr>
          <p:cNvSpPr txBox="1">
            <a:spLocks noChangeArrowheads="1"/>
          </p:cNvSpPr>
          <p:nvPr/>
        </p:nvSpPr>
        <p:spPr bwMode="auto">
          <a:xfrm>
            <a:off x="949325" y="889843"/>
            <a:ext cx="10442575" cy="6740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3600" dirty="0">
                <a:solidFill>
                  <a:srgbClr val="FF0000"/>
                </a:solidFill>
                <a:latin typeface="Twinkl Cursive Looped" panose="02000000000000000000" pitchFamily="2" charset="0"/>
              </a:rPr>
              <a:t>Lamb of God you take away the sins of the world.</a:t>
            </a:r>
          </a:p>
          <a:p>
            <a:pPr algn="ctr"/>
            <a:r>
              <a:rPr lang="en-GB" altLang="en-US" sz="3600" dirty="0">
                <a:solidFill>
                  <a:srgbClr val="FF0000"/>
                </a:solidFill>
                <a:latin typeface="Twinkl Cursive Looped" panose="02000000000000000000" pitchFamily="2" charset="0"/>
              </a:rPr>
              <a:t>Have mercy on us.</a:t>
            </a:r>
          </a:p>
          <a:p>
            <a:pPr algn="ctr"/>
            <a:endParaRPr lang="en-GB" altLang="en-US" sz="3600" dirty="0">
              <a:solidFill>
                <a:srgbClr val="FF0000"/>
              </a:solidFill>
              <a:latin typeface="Twinkl Cursive Looped" panose="02000000000000000000" pitchFamily="2" charset="0"/>
            </a:endParaRPr>
          </a:p>
          <a:p>
            <a:pPr algn="ctr"/>
            <a:r>
              <a:rPr lang="en-GB" altLang="en-US" sz="3600" dirty="0">
                <a:solidFill>
                  <a:srgbClr val="FF0000"/>
                </a:solidFill>
                <a:latin typeface="Twinkl Cursive Looped" panose="02000000000000000000" pitchFamily="2" charset="0"/>
              </a:rPr>
              <a:t>Lamb of God you take away the sins of the world.</a:t>
            </a:r>
          </a:p>
          <a:p>
            <a:pPr algn="ctr"/>
            <a:r>
              <a:rPr lang="en-GB" altLang="en-US" sz="3600" dirty="0">
                <a:solidFill>
                  <a:srgbClr val="FF0000"/>
                </a:solidFill>
                <a:latin typeface="Twinkl Cursive Looped" panose="02000000000000000000" pitchFamily="2" charset="0"/>
              </a:rPr>
              <a:t>Have mercy on us.</a:t>
            </a:r>
          </a:p>
          <a:p>
            <a:pPr algn="ctr"/>
            <a:endParaRPr lang="en-GB" altLang="en-US" sz="3600" dirty="0">
              <a:solidFill>
                <a:srgbClr val="FF0000"/>
              </a:solidFill>
              <a:latin typeface="Twinkl Cursive Looped" panose="02000000000000000000" pitchFamily="2" charset="0"/>
            </a:endParaRPr>
          </a:p>
          <a:p>
            <a:pPr algn="ctr"/>
            <a:r>
              <a:rPr lang="en-GB" altLang="en-US" sz="3600" dirty="0">
                <a:solidFill>
                  <a:srgbClr val="FF0000"/>
                </a:solidFill>
                <a:latin typeface="Twinkl Cursive Looped" panose="02000000000000000000" pitchFamily="2" charset="0"/>
              </a:rPr>
              <a:t>Lamb of God you take away the sins of the world.</a:t>
            </a:r>
          </a:p>
          <a:p>
            <a:pPr algn="ctr"/>
            <a:r>
              <a:rPr lang="en-GB" altLang="en-US" sz="3600" dirty="0">
                <a:solidFill>
                  <a:srgbClr val="FF0000"/>
                </a:solidFill>
                <a:latin typeface="Twinkl Cursive Looped" panose="02000000000000000000" pitchFamily="2" charset="0"/>
              </a:rPr>
              <a:t>Grant us peace.</a:t>
            </a:r>
          </a:p>
          <a:p>
            <a:pPr algn="ctr"/>
            <a:endParaRPr lang="en-GB" altLang="en-US" sz="3600" dirty="0">
              <a:latin typeface="Twinkl Cursive Looped" panose="02000000000000000000" pitchFamily="2" charset="0"/>
            </a:endParaRPr>
          </a:p>
          <a:p>
            <a:pPr algn="ctr"/>
            <a:endParaRPr lang="en-GB" altLang="en-US" sz="3600" dirty="0">
              <a:latin typeface="Twinkl Cursive Looped" panose="02000000000000000000" pitchFamily="2" charset="0"/>
            </a:endParaRPr>
          </a:p>
          <a:p>
            <a:pPr algn="ctr"/>
            <a:endParaRPr lang="en-GB" altLang="en-US" sz="3600" dirty="0">
              <a:latin typeface="Twinkl Cursive Looped" panose="02000000000000000000" pitchFamily="2" charset="0"/>
            </a:endParaRPr>
          </a:p>
          <a:p>
            <a:pPr algn="ctr"/>
            <a:endParaRPr lang="en-GB" altLang="en-US" sz="3600" dirty="0">
              <a:latin typeface="Twinkl Cursive Looped" panose="02000000000000000000" pitchFamily="2" charset="0"/>
            </a:endParaRPr>
          </a:p>
        </p:txBody>
      </p:sp>
    </p:spTree>
    <p:extLst>
      <p:ext uri="{BB962C8B-B14F-4D97-AF65-F5344CB8AC3E}">
        <p14:creationId xmlns:p14="http://schemas.microsoft.com/office/powerpoint/2010/main" val="23524931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C081C6-A96B-44C2-AF67-92B2EC19641F}"/>
              </a:ext>
            </a:extLst>
          </p:cNvPr>
          <p:cNvSpPr txBox="1">
            <a:spLocks noChangeArrowheads="1"/>
          </p:cNvSpPr>
          <p:nvPr/>
        </p:nvSpPr>
        <p:spPr bwMode="auto">
          <a:xfrm>
            <a:off x="949325" y="889843"/>
            <a:ext cx="10442575"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3600" dirty="0">
                <a:latin typeface="Twinkl Cursive Looped" panose="02000000000000000000" pitchFamily="2" charset="0"/>
              </a:rPr>
              <a:t>Behold the lamb of God,</a:t>
            </a:r>
          </a:p>
          <a:p>
            <a:pPr algn="ctr"/>
            <a:r>
              <a:rPr lang="en-GB" altLang="en-US" sz="3600" dirty="0">
                <a:latin typeface="Twinkl Cursive Looped" panose="02000000000000000000" pitchFamily="2" charset="0"/>
              </a:rPr>
              <a:t>Behold him who takes away the sins of the world.</a:t>
            </a:r>
          </a:p>
          <a:p>
            <a:pPr algn="ctr"/>
            <a:r>
              <a:rPr lang="en-GB" altLang="en-US" sz="3600" dirty="0">
                <a:latin typeface="Twinkl Cursive Looped" panose="02000000000000000000" pitchFamily="2" charset="0"/>
              </a:rPr>
              <a:t>Blessed are those called to the supper of the lamb.</a:t>
            </a:r>
          </a:p>
          <a:p>
            <a:pPr algn="ctr"/>
            <a:endParaRPr lang="en-GB" altLang="en-US" sz="3600" dirty="0">
              <a:latin typeface="Twinkl Cursive Looped" panose="02000000000000000000" pitchFamily="2" charset="0"/>
            </a:endParaRPr>
          </a:p>
          <a:p>
            <a:pPr algn="ctr"/>
            <a:endParaRPr lang="en-GB" altLang="en-US" sz="3600" dirty="0">
              <a:latin typeface="Twinkl Cursive Looped" panose="02000000000000000000" pitchFamily="2" charset="0"/>
            </a:endParaRPr>
          </a:p>
          <a:p>
            <a:pPr algn="ctr"/>
            <a:r>
              <a:rPr lang="en-GB" altLang="en-US" sz="3200" dirty="0">
                <a:solidFill>
                  <a:srgbClr val="FF0000"/>
                </a:solidFill>
                <a:latin typeface="Twinkl Cursive Looped" panose="02000000000000000000" pitchFamily="2" charset="0"/>
              </a:rPr>
              <a:t>Lord I am not worthy to receive you </a:t>
            </a:r>
          </a:p>
          <a:p>
            <a:pPr algn="ctr"/>
            <a:r>
              <a:rPr lang="en-GB" altLang="en-US" sz="3200" dirty="0">
                <a:solidFill>
                  <a:srgbClr val="FF0000"/>
                </a:solidFill>
                <a:latin typeface="Twinkl Cursive Looped" panose="02000000000000000000" pitchFamily="2" charset="0"/>
              </a:rPr>
              <a:t>But only say the word and my soul shall be healed.</a:t>
            </a:r>
          </a:p>
          <a:p>
            <a:pPr algn="ctr"/>
            <a:endParaRPr lang="en-GB" altLang="en-US" sz="3200" dirty="0">
              <a:solidFill>
                <a:srgbClr val="CC0000"/>
              </a:solidFill>
              <a:latin typeface="Twinkl Cursive Looped" panose="02000000000000000000" pitchFamily="2" charset="0"/>
            </a:endParaRPr>
          </a:p>
          <a:p>
            <a:pPr algn="ctr"/>
            <a:endParaRPr lang="en-GB" altLang="en-US" sz="3600" dirty="0">
              <a:solidFill>
                <a:srgbClr val="CC0000"/>
              </a:solidFill>
              <a:latin typeface="Twinkl Cursive Looped" panose="02000000000000000000" pitchFamily="2" charset="0"/>
            </a:endParaRPr>
          </a:p>
        </p:txBody>
      </p:sp>
    </p:spTree>
    <p:extLst>
      <p:ext uri="{BB962C8B-B14F-4D97-AF65-F5344CB8AC3E}">
        <p14:creationId xmlns:p14="http://schemas.microsoft.com/office/powerpoint/2010/main" val="23925192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46BC1E0-74CB-4331-B6E2-BF04E8E2A6C7}"/>
              </a:ext>
            </a:extLst>
          </p:cNvPr>
          <p:cNvSpPr/>
          <p:nvPr/>
        </p:nvSpPr>
        <p:spPr>
          <a:xfrm>
            <a:off x="426128" y="1642368"/>
            <a:ext cx="11490664" cy="2554545"/>
          </a:xfrm>
          <a:prstGeom prst="rect">
            <a:avLst/>
          </a:prstGeom>
        </p:spPr>
        <p:txBody>
          <a:bodyPr wrap="square">
            <a:spAutoFit/>
          </a:bodyPr>
          <a:lstStyle/>
          <a:p>
            <a:pPr algn="ctr"/>
            <a:r>
              <a:rPr lang="en-GB" altLang="en-US" sz="3200" dirty="0">
                <a:solidFill>
                  <a:srgbClr val="FF0000"/>
                </a:solidFill>
                <a:latin typeface="Twinkl Cursive Looped" panose="02000000000000000000" pitchFamily="2" charset="0"/>
              </a:rPr>
              <a:t>Lord I am not worthy to receive you </a:t>
            </a:r>
          </a:p>
          <a:p>
            <a:pPr algn="ctr"/>
            <a:r>
              <a:rPr lang="en-GB" altLang="en-US" sz="3200" dirty="0">
                <a:solidFill>
                  <a:srgbClr val="FF0000"/>
                </a:solidFill>
                <a:latin typeface="Twinkl Cursive Looped" panose="02000000000000000000" pitchFamily="2" charset="0"/>
              </a:rPr>
              <a:t>But only say the word and my soul shall be healed.</a:t>
            </a:r>
          </a:p>
          <a:p>
            <a:pPr algn="ctr"/>
            <a:endParaRPr lang="en-GB" altLang="en-US" sz="3200" dirty="0">
              <a:solidFill>
                <a:srgbClr val="FF0000"/>
              </a:solidFill>
              <a:latin typeface="Twinkl Cursive Looped" panose="02000000000000000000" pitchFamily="2" charset="0"/>
            </a:endParaRPr>
          </a:p>
          <a:p>
            <a:pPr algn="ctr"/>
            <a:r>
              <a:rPr lang="en-GB" altLang="en-US" sz="3200" dirty="0">
                <a:solidFill>
                  <a:srgbClr val="FF0000"/>
                </a:solidFill>
                <a:latin typeface="Twinkl Cursive Looped" panose="02000000000000000000" pitchFamily="2" charset="0"/>
              </a:rPr>
              <a:t>Lord I am not worthy to receive you </a:t>
            </a:r>
          </a:p>
          <a:p>
            <a:pPr algn="ctr"/>
            <a:r>
              <a:rPr lang="en-GB" altLang="en-US" sz="3200" dirty="0">
                <a:solidFill>
                  <a:srgbClr val="FF0000"/>
                </a:solidFill>
                <a:latin typeface="Twinkl Cursive Looped" panose="02000000000000000000" pitchFamily="2" charset="0"/>
              </a:rPr>
              <a:t>But only say the word and our world shall be healed.</a:t>
            </a:r>
          </a:p>
        </p:txBody>
      </p:sp>
    </p:spTree>
    <p:extLst>
      <p:ext uri="{BB962C8B-B14F-4D97-AF65-F5344CB8AC3E}">
        <p14:creationId xmlns:p14="http://schemas.microsoft.com/office/powerpoint/2010/main" val="25935744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CE186A-6BF0-4402-8024-0F8E820C5450}"/>
              </a:ext>
            </a:extLst>
          </p:cNvPr>
          <p:cNvSpPr>
            <a:spLocks noGrp="1"/>
          </p:cNvSpPr>
          <p:nvPr>
            <p:ph idx="1"/>
          </p:nvPr>
        </p:nvSpPr>
        <p:spPr>
          <a:xfrm>
            <a:off x="360362" y="0"/>
            <a:ext cx="5735638" cy="5493698"/>
          </a:xfrm>
        </p:spPr>
        <p:txBody>
          <a:bodyPr>
            <a:noAutofit/>
          </a:bodyPr>
          <a:lstStyle/>
          <a:p>
            <a:pPr marL="0" indent="0">
              <a:buNone/>
            </a:pPr>
            <a:r>
              <a:rPr lang="en-GB" b="1" u="sng" dirty="0">
                <a:latin typeface="Twinkl Cursive Looped" panose="02000000000000000000" pitchFamily="2" charset="0"/>
              </a:rPr>
              <a:t>Communion Hymns: </a:t>
            </a:r>
          </a:p>
          <a:p>
            <a:pPr marL="0" indent="0">
              <a:buNone/>
            </a:pPr>
            <a:r>
              <a:rPr lang="en-GB" dirty="0">
                <a:latin typeface="Twinkl Cursive Looped" panose="02000000000000000000" pitchFamily="2" charset="0"/>
              </a:rPr>
              <a:t>This is my body, broken for you,</a:t>
            </a:r>
            <a:br>
              <a:rPr lang="en-GB" dirty="0">
                <a:latin typeface="Twinkl Cursive Looped" panose="02000000000000000000" pitchFamily="2" charset="0"/>
              </a:rPr>
            </a:br>
            <a:r>
              <a:rPr lang="en-GB" dirty="0">
                <a:latin typeface="Twinkl Cursive Looped" panose="02000000000000000000" pitchFamily="2" charset="0"/>
              </a:rPr>
              <a:t>bringing you wholeness, making you free,</a:t>
            </a:r>
            <a:br>
              <a:rPr lang="en-GB" dirty="0">
                <a:latin typeface="Twinkl Cursive Looped" panose="02000000000000000000" pitchFamily="2" charset="0"/>
              </a:rPr>
            </a:br>
            <a:r>
              <a:rPr lang="en-GB" dirty="0">
                <a:latin typeface="Twinkl Cursive Looped" panose="02000000000000000000" pitchFamily="2" charset="0"/>
              </a:rPr>
              <a:t>take it and eat it, and when you do,</a:t>
            </a:r>
            <a:br>
              <a:rPr lang="en-GB" dirty="0">
                <a:latin typeface="Twinkl Cursive Looped" panose="02000000000000000000" pitchFamily="2" charset="0"/>
              </a:rPr>
            </a:br>
            <a:r>
              <a:rPr lang="en-GB" dirty="0">
                <a:latin typeface="Twinkl Cursive Looped" panose="02000000000000000000" pitchFamily="2" charset="0"/>
              </a:rPr>
              <a:t>do it in love for me.</a:t>
            </a:r>
            <a:br>
              <a:rPr lang="en-GB" dirty="0">
                <a:latin typeface="Twinkl Cursive Looped" panose="02000000000000000000" pitchFamily="2" charset="0"/>
              </a:rPr>
            </a:br>
            <a:br>
              <a:rPr lang="en-GB" dirty="0">
                <a:latin typeface="Twinkl Cursive Looped" panose="02000000000000000000" pitchFamily="2" charset="0"/>
              </a:rPr>
            </a:br>
            <a:r>
              <a:rPr lang="en-GB" dirty="0">
                <a:latin typeface="Twinkl Cursive Looped" panose="02000000000000000000" pitchFamily="2" charset="0"/>
              </a:rPr>
              <a:t>This is my blood poured out for you,</a:t>
            </a:r>
            <a:br>
              <a:rPr lang="en-GB" dirty="0">
                <a:latin typeface="Twinkl Cursive Looped" panose="02000000000000000000" pitchFamily="2" charset="0"/>
              </a:rPr>
            </a:br>
            <a:r>
              <a:rPr lang="en-GB" dirty="0">
                <a:latin typeface="Twinkl Cursive Looped" panose="02000000000000000000" pitchFamily="2" charset="0"/>
              </a:rPr>
              <a:t>bringing forgiveness, making you free.</a:t>
            </a:r>
            <a:br>
              <a:rPr lang="en-GB" dirty="0">
                <a:latin typeface="Twinkl Cursive Looped" panose="02000000000000000000" pitchFamily="2" charset="0"/>
              </a:rPr>
            </a:br>
            <a:r>
              <a:rPr lang="en-GB" dirty="0">
                <a:latin typeface="Twinkl Cursive Looped" panose="02000000000000000000" pitchFamily="2" charset="0"/>
              </a:rPr>
              <a:t>Take it and drink it, and when you do,</a:t>
            </a:r>
            <a:br>
              <a:rPr lang="en-GB" dirty="0">
                <a:latin typeface="Twinkl Cursive Looped" panose="02000000000000000000" pitchFamily="2" charset="0"/>
              </a:rPr>
            </a:br>
            <a:r>
              <a:rPr lang="en-GB" dirty="0">
                <a:latin typeface="Twinkl Cursive Looped" panose="02000000000000000000" pitchFamily="2" charset="0"/>
              </a:rPr>
              <a:t>do it in love for me.</a:t>
            </a:r>
          </a:p>
          <a:p>
            <a:pPr marL="0" indent="0">
              <a:buNone/>
            </a:pPr>
            <a:endParaRPr lang="en-GB" b="1" u="sng" dirty="0">
              <a:latin typeface="Twinkl Cursive Looped" panose="02000000000000000000" pitchFamily="2" charset="0"/>
            </a:endParaRPr>
          </a:p>
          <a:p>
            <a:pPr marL="0" indent="0">
              <a:buNone/>
            </a:pPr>
            <a:endParaRPr lang="en-GB" b="1" u="sng" dirty="0">
              <a:latin typeface="Twinkl Cursive Looped" panose="02000000000000000000" pitchFamily="2" charset="0"/>
            </a:endParaRPr>
          </a:p>
          <a:p>
            <a:endParaRPr lang="en-GB" dirty="0"/>
          </a:p>
        </p:txBody>
      </p:sp>
      <p:sp>
        <p:nvSpPr>
          <p:cNvPr id="4" name="Text Box 2">
            <a:extLst>
              <a:ext uri="{FF2B5EF4-FFF2-40B4-BE49-F238E27FC236}">
                <a16:creationId xmlns:a16="http://schemas.microsoft.com/office/drawing/2014/main" id="{F1F93CFC-905E-4156-B7C2-7F86D227C1E8}"/>
              </a:ext>
            </a:extLst>
          </p:cNvPr>
          <p:cNvSpPr txBox="1">
            <a:spLocks noChangeArrowheads="1"/>
          </p:cNvSpPr>
          <p:nvPr/>
        </p:nvSpPr>
        <p:spPr bwMode="auto">
          <a:xfrm>
            <a:off x="24770" y="430887"/>
            <a:ext cx="5504155"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endParaRPr lang="en-GB" sz="2800" dirty="0">
              <a:latin typeface="Twinkl Cursive Looped" panose="02000000000000000000" pitchFamily="2" charset="0"/>
            </a:endParaRPr>
          </a:p>
          <a:p>
            <a:br>
              <a:rPr lang="en-GB" altLang="en-US" sz="2800" dirty="0"/>
            </a:br>
            <a:endParaRPr lang="en-GB" altLang="en-US" sz="2800" dirty="0"/>
          </a:p>
        </p:txBody>
      </p:sp>
      <p:sp>
        <p:nvSpPr>
          <p:cNvPr id="5" name="Rectangle 4">
            <a:extLst>
              <a:ext uri="{FF2B5EF4-FFF2-40B4-BE49-F238E27FC236}">
                <a16:creationId xmlns:a16="http://schemas.microsoft.com/office/drawing/2014/main" id="{1A6CE5A7-510F-482C-BE62-DB39D580548F}"/>
              </a:ext>
            </a:extLst>
          </p:cNvPr>
          <p:cNvSpPr/>
          <p:nvPr/>
        </p:nvSpPr>
        <p:spPr>
          <a:xfrm>
            <a:off x="5864517" y="430887"/>
            <a:ext cx="6253298" cy="938719"/>
          </a:xfrm>
          <a:prstGeom prst="rect">
            <a:avLst/>
          </a:prstGeom>
        </p:spPr>
        <p:txBody>
          <a:bodyPr wrap="square">
            <a:spAutoFit/>
          </a:bodyPr>
          <a:lstStyle/>
          <a:p>
            <a:pPr fontAlgn="base"/>
            <a:endParaRPr lang="en-GB" sz="2700" dirty="0">
              <a:latin typeface="Twinkl Cursive Looped" panose="02000000000000000000" pitchFamily="2" charset="0"/>
            </a:endParaRPr>
          </a:p>
          <a:p>
            <a:endParaRPr lang="en-GB" altLang="en-US" sz="2800" i="1" dirty="0">
              <a:latin typeface="+mj-lt"/>
            </a:endParaRPr>
          </a:p>
        </p:txBody>
      </p:sp>
      <p:sp>
        <p:nvSpPr>
          <p:cNvPr id="2" name="TextBox 1">
            <a:extLst>
              <a:ext uri="{FF2B5EF4-FFF2-40B4-BE49-F238E27FC236}">
                <a16:creationId xmlns:a16="http://schemas.microsoft.com/office/drawing/2014/main" id="{EB314F2D-0E60-4C91-8233-5B84E519803E}"/>
              </a:ext>
            </a:extLst>
          </p:cNvPr>
          <p:cNvSpPr txBox="1"/>
          <p:nvPr/>
        </p:nvSpPr>
        <p:spPr>
          <a:xfrm>
            <a:off x="6192078" y="308113"/>
            <a:ext cx="5735638" cy="5970865"/>
          </a:xfrm>
          <a:prstGeom prst="rect">
            <a:avLst/>
          </a:prstGeom>
          <a:noFill/>
        </p:spPr>
        <p:txBody>
          <a:bodyPr wrap="square" rtlCol="0">
            <a:spAutoFit/>
          </a:bodyPr>
          <a:lstStyle/>
          <a:p>
            <a:endParaRPr lang="en-GB" sz="2800" dirty="0">
              <a:latin typeface="Twinkl Cursive Looped" panose="02000000000000000000" pitchFamily="2" charset="0"/>
            </a:endParaRPr>
          </a:p>
          <a:p>
            <a:r>
              <a:rPr lang="en-GB" sz="2800" dirty="0">
                <a:latin typeface="Twinkl Cursive Looped" panose="02000000000000000000" pitchFamily="2" charset="0"/>
              </a:rPr>
              <a:t>Filled with my Spirit, how you will grow!</a:t>
            </a:r>
          </a:p>
          <a:p>
            <a:r>
              <a:rPr lang="en-GB" sz="2800" dirty="0">
                <a:latin typeface="Twinkl Cursive Looped" panose="02000000000000000000" pitchFamily="2" charset="0"/>
              </a:rPr>
              <a:t>You are my branches; I am the tree.</a:t>
            </a:r>
          </a:p>
          <a:p>
            <a:r>
              <a:rPr lang="en-GB" sz="2800" dirty="0">
                <a:latin typeface="Twinkl Cursive Looped" panose="02000000000000000000" pitchFamily="2" charset="0"/>
              </a:rPr>
              <a:t>If you are faithful, others will know</a:t>
            </a:r>
          </a:p>
          <a:p>
            <a:r>
              <a:rPr lang="en-GB" sz="2800" dirty="0">
                <a:latin typeface="Twinkl Cursive Looped" panose="02000000000000000000" pitchFamily="2" charset="0"/>
              </a:rPr>
              <a:t>you are alive in me.</a:t>
            </a:r>
          </a:p>
          <a:p>
            <a:endParaRPr lang="en-GB" sz="2800" dirty="0">
              <a:latin typeface="Twinkl Cursive Looped" panose="02000000000000000000" pitchFamily="2" charset="0"/>
            </a:endParaRPr>
          </a:p>
          <a:p>
            <a:r>
              <a:rPr lang="en-GB" sz="2800" dirty="0"/>
              <a:t>Love one another - I have loved you, </a:t>
            </a:r>
          </a:p>
          <a:p>
            <a:r>
              <a:rPr lang="en-GB" sz="2800" dirty="0"/>
              <a:t>and I have shown you how to be free; </a:t>
            </a:r>
          </a:p>
          <a:p>
            <a:r>
              <a:rPr lang="en-GB" sz="2800" dirty="0"/>
              <a:t>serve one another, and when you do, </a:t>
            </a:r>
          </a:p>
          <a:p>
            <a:r>
              <a:rPr lang="en-GB" sz="2800" dirty="0"/>
              <a:t>do it in love for Me</a:t>
            </a:r>
          </a:p>
          <a:p>
            <a:endParaRPr lang="en-GB" sz="2800" dirty="0">
              <a:latin typeface="Twinkl Cursive Looped" panose="02000000000000000000" pitchFamily="2" charset="0"/>
            </a:endParaRPr>
          </a:p>
          <a:p>
            <a:endParaRPr lang="en-GB" sz="2800" dirty="0">
              <a:latin typeface="Twinkl Cursive Looped" panose="02000000000000000000" pitchFamily="2" charset="0"/>
            </a:endParaRPr>
          </a:p>
          <a:p>
            <a:endParaRPr lang="en-GB" dirty="0"/>
          </a:p>
        </p:txBody>
      </p:sp>
    </p:spTree>
    <p:extLst>
      <p:ext uri="{BB962C8B-B14F-4D97-AF65-F5344CB8AC3E}">
        <p14:creationId xmlns:p14="http://schemas.microsoft.com/office/powerpoint/2010/main" val="26558656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CE186A-6BF0-4402-8024-0F8E820C5450}"/>
              </a:ext>
            </a:extLst>
          </p:cNvPr>
          <p:cNvSpPr>
            <a:spLocks noGrp="1"/>
          </p:cNvSpPr>
          <p:nvPr>
            <p:ph idx="1"/>
          </p:nvPr>
        </p:nvSpPr>
        <p:spPr>
          <a:xfrm>
            <a:off x="360362" y="0"/>
            <a:ext cx="8669784" cy="5493698"/>
          </a:xfrm>
        </p:spPr>
        <p:txBody>
          <a:bodyPr>
            <a:normAutofit/>
          </a:bodyPr>
          <a:lstStyle/>
          <a:p>
            <a:pPr marL="0" indent="0">
              <a:buNone/>
            </a:pPr>
            <a:r>
              <a:rPr lang="en-GB" sz="3500" b="1" u="sng" dirty="0">
                <a:latin typeface="Twinkl Cursive Looped" panose="02000000000000000000" pitchFamily="2" charset="0"/>
              </a:rPr>
              <a:t>Communion Hymns: </a:t>
            </a:r>
          </a:p>
          <a:p>
            <a:pPr marL="0" indent="0">
              <a:buNone/>
            </a:pPr>
            <a:endParaRPr lang="en-GB" sz="3500" b="1" u="sng" dirty="0">
              <a:latin typeface="Twinkl Cursive Looped" panose="02000000000000000000" pitchFamily="2" charset="0"/>
            </a:endParaRPr>
          </a:p>
          <a:p>
            <a:endParaRPr lang="en-GB" dirty="0"/>
          </a:p>
        </p:txBody>
      </p:sp>
      <p:sp>
        <p:nvSpPr>
          <p:cNvPr id="4" name="Text Box 2">
            <a:extLst>
              <a:ext uri="{FF2B5EF4-FFF2-40B4-BE49-F238E27FC236}">
                <a16:creationId xmlns:a16="http://schemas.microsoft.com/office/drawing/2014/main" id="{F1F93CFC-905E-4156-B7C2-7F86D227C1E8}"/>
              </a:ext>
            </a:extLst>
          </p:cNvPr>
          <p:cNvSpPr txBox="1">
            <a:spLocks noChangeArrowheads="1"/>
          </p:cNvSpPr>
          <p:nvPr/>
        </p:nvSpPr>
        <p:spPr bwMode="auto">
          <a:xfrm>
            <a:off x="82475" y="523220"/>
            <a:ext cx="5388746"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br>
              <a:rPr lang="en-GB" sz="2800" dirty="0"/>
            </a:br>
            <a:br>
              <a:rPr lang="en-GB" sz="2800" dirty="0"/>
            </a:br>
            <a:br>
              <a:rPr lang="en-GB" sz="2800" dirty="0"/>
            </a:br>
            <a:br>
              <a:rPr lang="en-GB" sz="2800" dirty="0"/>
            </a:br>
            <a:br>
              <a:rPr lang="en-GB" sz="2800" dirty="0"/>
            </a:br>
            <a:br>
              <a:rPr lang="en-GB" sz="2800" dirty="0"/>
            </a:br>
            <a:br>
              <a:rPr lang="en-GB" altLang="en-US" sz="2800" dirty="0"/>
            </a:br>
            <a:endParaRPr lang="en-GB" altLang="en-US" sz="2800" dirty="0"/>
          </a:p>
        </p:txBody>
      </p:sp>
      <p:sp>
        <p:nvSpPr>
          <p:cNvPr id="5" name="Rectangle 4">
            <a:extLst>
              <a:ext uri="{FF2B5EF4-FFF2-40B4-BE49-F238E27FC236}">
                <a16:creationId xmlns:a16="http://schemas.microsoft.com/office/drawing/2014/main" id="{1A6CE5A7-510F-482C-BE62-DB39D580548F}"/>
              </a:ext>
            </a:extLst>
          </p:cNvPr>
          <p:cNvSpPr/>
          <p:nvPr/>
        </p:nvSpPr>
        <p:spPr>
          <a:xfrm>
            <a:off x="6096000" y="0"/>
            <a:ext cx="6253298" cy="523220"/>
          </a:xfrm>
          <a:prstGeom prst="rect">
            <a:avLst/>
          </a:prstGeom>
        </p:spPr>
        <p:txBody>
          <a:bodyPr wrap="square">
            <a:spAutoFit/>
          </a:bodyPr>
          <a:lstStyle/>
          <a:p>
            <a:endParaRPr lang="en-GB" altLang="en-US" sz="2800" i="1" dirty="0">
              <a:latin typeface="+mj-lt"/>
            </a:endParaRPr>
          </a:p>
        </p:txBody>
      </p:sp>
      <p:sp>
        <p:nvSpPr>
          <p:cNvPr id="2" name="Rectangle 1">
            <a:extLst>
              <a:ext uri="{FF2B5EF4-FFF2-40B4-BE49-F238E27FC236}">
                <a16:creationId xmlns:a16="http://schemas.microsoft.com/office/drawing/2014/main" id="{D11D9ED6-DA28-451A-9F95-D7323B5616C5}"/>
              </a:ext>
            </a:extLst>
          </p:cNvPr>
          <p:cNvSpPr/>
          <p:nvPr/>
        </p:nvSpPr>
        <p:spPr>
          <a:xfrm>
            <a:off x="221064" y="1206570"/>
            <a:ext cx="6096000" cy="5539337"/>
          </a:xfrm>
          <a:prstGeom prst="rect">
            <a:avLst/>
          </a:prstGeom>
        </p:spPr>
        <p:txBody>
          <a:bodyPr>
            <a:spAutoFit/>
          </a:bodyPr>
          <a:lstStyle/>
          <a:p>
            <a:pPr>
              <a:lnSpc>
                <a:spcPct val="107000"/>
              </a:lnSpc>
              <a:spcAft>
                <a:spcPts val="800"/>
              </a:spcAft>
            </a:pPr>
            <a:r>
              <a:rPr lang="en-GB" sz="3200" b="1" u="sng" dirty="0">
                <a:latin typeface="Twinkl Cursive Looped" panose="02000000000000000000" pitchFamily="2" charset="0"/>
                <a:ea typeface="Calibri" panose="020F0502020204030204" pitchFamily="34" charset="0"/>
                <a:cs typeface="Times New Roman" panose="02020603050405020304" pitchFamily="18" charset="0"/>
              </a:rPr>
              <a:t>Communion Hymn: Taste and see</a:t>
            </a:r>
            <a:endParaRPr lang="en-GB" sz="3200" dirty="0">
              <a:latin typeface="Twinkl Cursive Looped" panose="02000000000000000000" pitchFamily="2" charset="0"/>
              <a:ea typeface="Calibri" panose="020F0502020204030204" pitchFamily="34" charset="0"/>
              <a:cs typeface="Times New Roman" panose="02020603050405020304" pitchFamily="18" charset="0"/>
            </a:endParaRPr>
          </a:p>
          <a:p>
            <a:pPr>
              <a:lnSpc>
                <a:spcPct val="107000"/>
              </a:lnSpc>
              <a:spcAft>
                <a:spcPts val="800"/>
              </a:spcAft>
            </a:pPr>
            <a:r>
              <a:rPr lang="en-GB" sz="3200" dirty="0">
                <a:latin typeface="Twinkl Cursive Looped" panose="02000000000000000000" pitchFamily="2" charset="0"/>
                <a:ea typeface="Calibri" panose="020F0502020204030204" pitchFamily="34" charset="0"/>
                <a:cs typeface="Times New Roman" panose="02020603050405020304" pitchFamily="18" charset="0"/>
              </a:rPr>
              <a:t>Taste and see</a:t>
            </a:r>
          </a:p>
          <a:p>
            <a:pPr>
              <a:lnSpc>
                <a:spcPct val="107000"/>
              </a:lnSpc>
              <a:spcAft>
                <a:spcPts val="800"/>
              </a:spcAft>
            </a:pPr>
            <a:r>
              <a:rPr lang="en-GB" sz="3200" dirty="0">
                <a:latin typeface="Twinkl Cursive Looped" panose="02000000000000000000" pitchFamily="2" charset="0"/>
                <a:ea typeface="Calibri" panose="020F0502020204030204" pitchFamily="34" charset="0"/>
                <a:cs typeface="Times New Roman" panose="02020603050405020304" pitchFamily="18" charset="0"/>
              </a:rPr>
              <a:t>The goodness of the Lord (x5)</a:t>
            </a:r>
          </a:p>
          <a:p>
            <a:pPr>
              <a:lnSpc>
                <a:spcPct val="107000"/>
              </a:lnSpc>
              <a:spcAft>
                <a:spcPts val="800"/>
              </a:spcAft>
            </a:pPr>
            <a:r>
              <a:rPr lang="en-GB" sz="3200" dirty="0">
                <a:latin typeface="Twinkl Cursive Looped" panose="02000000000000000000" pitchFamily="2" charset="0"/>
                <a:ea typeface="Calibri" panose="020F0502020204030204" pitchFamily="34" charset="0"/>
                <a:cs typeface="Times New Roman" panose="02020603050405020304" pitchFamily="18" charset="0"/>
              </a:rPr>
              <a:t>Come to Him, come to Him,</a:t>
            </a:r>
          </a:p>
          <a:p>
            <a:pPr>
              <a:lnSpc>
                <a:spcPct val="107000"/>
              </a:lnSpc>
              <a:spcAft>
                <a:spcPts val="800"/>
              </a:spcAft>
            </a:pPr>
            <a:r>
              <a:rPr lang="en-GB" sz="3200" dirty="0">
                <a:latin typeface="Twinkl Cursive Looped" panose="02000000000000000000" pitchFamily="2" charset="0"/>
                <a:ea typeface="Calibri" panose="020F0502020204030204" pitchFamily="34" charset="0"/>
                <a:cs typeface="Times New Roman" panose="02020603050405020304" pitchFamily="18" charset="0"/>
              </a:rPr>
              <a:t>All who are hungry,</a:t>
            </a:r>
          </a:p>
          <a:p>
            <a:pPr>
              <a:lnSpc>
                <a:spcPct val="107000"/>
              </a:lnSpc>
              <a:spcAft>
                <a:spcPts val="800"/>
              </a:spcAft>
            </a:pPr>
            <a:r>
              <a:rPr lang="en-GB" sz="3200" dirty="0">
                <a:latin typeface="Twinkl Cursive Looped" panose="02000000000000000000" pitchFamily="2" charset="0"/>
                <a:ea typeface="Calibri" panose="020F0502020204030204" pitchFamily="34" charset="0"/>
                <a:cs typeface="Times New Roman" panose="02020603050405020304" pitchFamily="18" charset="0"/>
              </a:rPr>
              <a:t>Come to Him, come to Him,</a:t>
            </a:r>
          </a:p>
          <a:p>
            <a:pPr>
              <a:lnSpc>
                <a:spcPct val="107000"/>
              </a:lnSpc>
              <a:spcAft>
                <a:spcPts val="800"/>
              </a:spcAft>
            </a:pPr>
            <a:r>
              <a:rPr lang="en-GB" sz="3200" dirty="0">
                <a:latin typeface="Twinkl Cursive Looped" panose="02000000000000000000" pitchFamily="2" charset="0"/>
                <a:ea typeface="Calibri" panose="020F0502020204030204" pitchFamily="34" charset="0"/>
                <a:cs typeface="Times New Roman" panose="02020603050405020304" pitchFamily="18" charset="0"/>
              </a:rPr>
              <a:t>All who thirst.</a:t>
            </a:r>
          </a:p>
          <a:p>
            <a:pPr>
              <a:lnSpc>
                <a:spcPct val="107000"/>
              </a:lnSpc>
              <a:spcAft>
                <a:spcPts val="800"/>
              </a:spcAft>
            </a:pPr>
            <a:r>
              <a:rPr lang="en-GB" sz="3200" dirty="0">
                <a:latin typeface="Twinkl Cursive Looped" panose="02000000000000000000" pitchFamily="2" charset="0"/>
                <a:ea typeface="Calibri" panose="020F0502020204030204" pitchFamily="34" charset="0"/>
                <a:cs typeface="Times New Roman" panose="02020603050405020304" pitchFamily="18" charset="0"/>
              </a:rPr>
              <a:t>I am your God,</a:t>
            </a:r>
          </a:p>
        </p:txBody>
      </p:sp>
      <p:sp>
        <p:nvSpPr>
          <p:cNvPr id="6" name="Rectangle 5">
            <a:extLst>
              <a:ext uri="{FF2B5EF4-FFF2-40B4-BE49-F238E27FC236}">
                <a16:creationId xmlns:a16="http://schemas.microsoft.com/office/drawing/2014/main" id="{DCA2F243-D875-4BB8-9D17-07E08A12C7E3}"/>
              </a:ext>
            </a:extLst>
          </p:cNvPr>
          <p:cNvSpPr/>
          <p:nvPr/>
        </p:nvSpPr>
        <p:spPr>
          <a:xfrm>
            <a:off x="5749108" y="1206570"/>
            <a:ext cx="7152976" cy="4831131"/>
          </a:xfrm>
          <a:prstGeom prst="rect">
            <a:avLst/>
          </a:prstGeom>
        </p:spPr>
        <p:txBody>
          <a:bodyPr wrap="square">
            <a:spAutoFit/>
          </a:bodyPr>
          <a:lstStyle/>
          <a:p>
            <a:pPr>
              <a:lnSpc>
                <a:spcPct val="107000"/>
              </a:lnSpc>
              <a:spcAft>
                <a:spcPts val="800"/>
              </a:spcAft>
            </a:pPr>
            <a:r>
              <a:rPr lang="en-GB" sz="3600" dirty="0">
                <a:latin typeface="Twinkl Cursive Looped" panose="02000000000000000000" pitchFamily="2" charset="0"/>
                <a:ea typeface="Calibri" panose="020F0502020204030204" pitchFamily="34" charset="0"/>
                <a:cs typeface="Times New Roman" panose="02020603050405020304" pitchFamily="18" charset="0"/>
              </a:rPr>
              <a:t>You are my people.(x2)</a:t>
            </a:r>
          </a:p>
          <a:p>
            <a:pPr>
              <a:lnSpc>
                <a:spcPct val="107000"/>
              </a:lnSpc>
              <a:spcAft>
                <a:spcPts val="800"/>
              </a:spcAft>
            </a:pPr>
            <a:r>
              <a:rPr lang="en-GB" sz="3600" dirty="0">
                <a:latin typeface="Twinkl Cursive Looped" panose="02000000000000000000" pitchFamily="2" charset="0"/>
                <a:ea typeface="Calibri" panose="020F0502020204030204" pitchFamily="34" charset="0"/>
                <a:cs typeface="Times New Roman" panose="02020603050405020304" pitchFamily="18" charset="0"/>
              </a:rPr>
              <a:t>Taste and see</a:t>
            </a:r>
          </a:p>
          <a:p>
            <a:pPr>
              <a:lnSpc>
                <a:spcPct val="107000"/>
              </a:lnSpc>
              <a:spcAft>
                <a:spcPts val="800"/>
              </a:spcAft>
            </a:pPr>
            <a:r>
              <a:rPr lang="en-GB" sz="3600" dirty="0">
                <a:latin typeface="Twinkl Cursive Looped" panose="02000000000000000000" pitchFamily="2" charset="0"/>
                <a:ea typeface="Calibri" panose="020F0502020204030204" pitchFamily="34" charset="0"/>
                <a:cs typeface="Times New Roman" panose="02020603050405020304" pitchFamily="18" charset="0"/>
              </a:rPr>
              <a:t>The goodness of the Lord (x2)</a:t>
            </a:r>
          </a:p>
          <a:p>
            <a:pPr>
              <a:lnSpc>
                <a:spcPct val="107000"/>
              </a:lnSpc>
              <a:spcAft>
                <a:spcPts val="800"/>
              </a:spcAft>
            </a:pPr>
            <a:r>
              <a:rPr lang="en-GB" sz="3600" dirty="0">
                <a:latin typeface="Twinkl Cursive Looped" panose="02000000000000000000" pitchFamily="2" charset="0"/>
                <a:ea typeface="Calibri" panose="020F0502020204030204" pitchFamily="34" charset="0"/>
                <a:cs typeface="Times New Roman" panose="02020603050405020304" pitchFamily="18" charset="0"/>
              </a:rPr>
              <a:t>I am the living bread,</a:t>
            </a:r>
          </a:p>
          <a:p>
            <a:pPr>
              <a:lnSpc>
                <a:spcPct val="107000"/>
              </a:lnSpc>
              <a:spcAft>
                <a:spcPts val="800"/>
              </a:spcAft>
            </a:pPr>
            <a:r>
              <a:rPr lang="en-GB" sz="3600" dirty="0">
                <a:latin typeface="Twinkl Cursive Looped" panose="02000000000000000000" pitchFamily="2" charset="0"/>
                <a:ea typeface="Calibri" panose="020F0502020204030204" pitchFamily="34" charset="0"/>
                <a:cs typeface="Times New Roman" panose="02020603050405020304" pitchFamily="18" charset="0"/>
              </a:rPr>
              <a:t>I am the new wine,</a:t>
            </a:r>
          </a:p>
          <a:p>
            <a:pPr>
              <a:lnSpc>
                <a:spcPct val="107000"/>
              </a:lnSpc>
              <a:spcAft>
                <a:spcPts val="800"/>
              </a:spcAft>
            </a:pPr>
            <a:r>
              <a:rPr lang="en-GB" sz="3600" dirty="0">
                <a:latin typeface="Twinkl Cursive Looped" panose="02000000000000000000" pitchFamily="2" charset="0"/>
                <a:ea typeface="Calibri" panose="020F0502020204030204" pitchFamily="34" charset="0"/>
                <a:cs typeface="Times New Roman" panose="02020603050405020304" pitchFamily="18" charset="0"/>
              </a:rPr>
              <a:t>Blessed, broken, poured out</a:t>
            </a:r>
          </a:p>
          <a:p>
            <a:pPr>
              <a:lnSpc>
                <a:spcPct val="107000"/>
              </a:lnSpc>
              <a:spcAft>
                <a:spcPts val="800"/>
              </a:spcAft>
            </a:pPr>
            <a:r>
              <a:rPr lang="en-GB" sz="3600" dirty="0">
                <a:latin typeface="Twinkl Cursive Looped" panose="02000000000000000000" pitchFamily="2" charset="0"/>
                <a:ea typeface="Calibri" panose="020F0502020204030204" pitchFamily="34" charset="0"/>
                <a:cs typeface="Times New Roman" panose="02020603050405020304" pitchFamily="18" charset="0"/>
              </a:rPr>
              <a:t>Shared for all.(x2)</a:t>
            </a:r>
          </a:p>
        </p:txBody>
      </p:sp>
    </p:spTree>
    <p:extLst>
      <p:ext uri="{BB962C8B-B14F-4D97-AF65-F5344CB8AC3E}">
        <p14:creationId xmlns:p14="http://schemas.microsoft.com/office/powerpoint/2010/main" val="34707753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DFA81-0705-48BD-BB9D-F27FBBC78FA7}"/>
              </a:ext>
            </a:extLst>
          </p:cNvPr>
          <p:cNvSpPr>
            <a:spLocks noGrp="1"/>
          </p:cNvSpPr>
          <p:nvPr>
            <p:ph type="title"/>
          </p:nvPr>
        </p:nvSpPr>
        <p:spPr>
          <a:xfrm>
            <a:off x="1029586" y="662837"/>
            <a:ext cx="10515600" cy="1325563"/>
          </a:xfrm>
        </p:spPr>
        <p:txBody>
          <a:bodyPr>
            <a:normAutofit fontScale="90000"/>
          </a:bodyPr>
          <a:lstStyle/>
          <a:p>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r>
              <a:rPr lang="en-GB" dirty="0">
                <a:latin typeface="Twinkl Cursive Looped" panose="02000000000000000000" pitchFamily="2" charset="0"/>
              </a:rPr>
              <a:t>O Sacrament most Holy, O Sacrament Divine, all praise and all thanksgiving be every moment thine!</a:t>
            </a:r>
            <a:br>
              <a:rPr lang="en-GB" dirty="0">
                <a:latin typeface="Twinkl Cursive Looped" panose="02000000000000000000" pitchFamily="2" charset="0"/>
              </a:rPr>
            </a:br>
            <a:br>
              <a:rPr lang="en-GB" dirty="0">
                <a:latin typeface="Twinkl Cursive Looped" panose="02000000000000000000" pitchFamily="2" charset="0"/>
              </a:rPr>
            </a:br>
            <a:r>
              <a:rPr lang="en-GB" dirty="0">
                <a:solidFill>
                  <a:prstClr val="black"/>
                </a:solidFill>
                <a:latin typeface="Twinkl Cursive Looped" panose="02000000000000000000" pitchFamily="2" charset="0"/>
              </a:rPr>
              <a:t>O Sacrament most Holy, O Sacrament Divine, all praise and all thanksgiving be every moment thine!</a:t>
            </a:r>
            <a:br>
              <a:rPr lang="en-GB" dirty="0">
                <a:solidFill>
                  <a:prstClr val="black"/>
                </a:solidFill>
                <a:latin typeface="Twinkl Cursive Looped" panose="02000000000000000000" pitchFamily="2" charset="0"/>
              </a:rPr>
            </a:br>
            <a:br>
              <a:rPr lang="en-GB" dirty="0">
                <a:solidFill>
                  <a:prstClr val="black"/>
                </a:solidFill>
                <a:latin typeface="Twinkl Cursive Looped" panose="02000000000000000000" pitchFamily="2" charset="0"/>
              </a:rPr>
            </a:br>
            <a:r>
              <a:rPr lang="en-GB" dirty="0">
                <a:solidFill>
                  <a:prstClr val="black"/>
                </a:solidFill>
                <a:latin typeface="Twinkl Cursive Looped" panose="02000000000000000000" pitchFamily="2" charset="0"/>
              </a:rPr>
              <a:t>O Sacrament most Holy, O Sacrament Divine, all praise and all thanksgiving be every moment thine!</a:t>
            </a:r>
            <a:br>
              <a:rPr lang="en-GB" dirty="0"/>
            </a:br>
            <a:br>
              <a:rPr lang="en-GB" dirty="0"/>
            </a:br>
            <a:br>
              <a:rPr lang="en-GB" dirty="0"/>
            </a:br>
            <a:br>
              <a:rPr lang="en-GB" dirty="0"/>
            </a:br>
            <a:br>
              <a:rPr lang="en-GB" dirty="0"/>
            </a:br>
            <a:endParaRPr lang="en-GB" dirty="0"/>
          </a:p>
        </p:txBody>
      </p:sp>
    </p:spTree>
    <p:extLst>
      <p:ext uri="{BB962C8B-B14F-4D97-AF65-F5344CB8AC3E}">
        <p14:creationId xmlns:p14="http://schemas.microsoft.com/office/powerpoint/2010/main" val="1650859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93B95-201C-4CB1-8052-81B5738A9846}"/>
              </a:ext>
            </a:extLst>
          </p:cNvPr>
          <p:cNvSpPr>
            <a:spLocks noGrp="1"/>
          </p:cNvSpPr>
          <p:nvPr>
            <p:ph type="title"/>
          </p:nvPr>
        </p:nvSpPr>
        <p:spPr>
          <a:xfrm>
            <a:off x="0" y="1"/>
            <a:ext cx="12192000" cy="6591718"/>
          </a:xfrm>
        </p:spPr>
        <p:txBody>
          <a:bodyPr>
            <a:normAutofit/>
          </a:bodyPr>
          <a:lstStyle/>
          <a:p>
            <a:r>
              <a:rPr lang="en-GB" b="1" u="sng" dirty="0">
                <a:solidFill>
                  <a:schemeClr val="tx1"/>
                </a:solidFill>
                <a:latin typeface="Twinkl Cursive Looped" panose="02000000000000000000" pitchFamily="2" charset="0"/>
              </a:rPr>
              <a:t>Prayer for Peace</a:t>
            </a:r>
            <a:br>
              <a:rPr lang="en-GB" b="1" u="sng" dirty="0">
                <a:solidFill>
                  <a:schemeClr val="tx1"/>
                </a:solidFill>
                <a:latin typeface="Twinkl Cursive Looped" panose="02000000000000000000" pitchFamily="2" charset="0"/>
              </a:rPr>
            </a:br>
            <a:r>
              <a:rPr lang="en-GB" sz="3600" dirty="0">
                <a:solidFill>
                  <a:schemeClr val="tx1"/>
                </a:solidFill>
                <a:latin typeface="Twinkl Cursive Looped" panose="02000000000000000000" pitchFamily="2" charset="0"/>
              </a:rPr>
              <a:t>Mary, Mother of God, Queen of the Universe.</a:t>
            </a:r>
            <a:br>
              <a:rPr lang="en-GB" sz="3600" dirty="0">
                <a:solidFill>
                  <a:schemeClr val="tx1"/>
                </a:solidFill>
                <a:latin typeface="Twinkl Cursive Looped" panose="02000000000000000000" pitchFamily="2" charset="0"/>
              </a:rPr>
            </a:br>
            <a:r>
              <a:rPr lang="en-GB" sz="3600" dirty="0">
                <a:solidFill>
                  <a:schemeClr val="tx1"/>
                </a:solidFill>
                <a:latin typeface="Twinkl Cursive Looped" panose="02000000000000000000" pitchFamily="2" charset="0"/>
              </a:rPr>
              <a:t>We ask you to intercede for the people of war torn countries, for their governments, and all who suffer as a result of war.</a:t>
            </a:r>
            <a:br>
              <a:rPr lang="en-GB" sz="3600" dirty="0">
                <a:solidFill>
                  <a:schemeClr val="tx1"/>
                </a:solidFill>
                <a:latin typeface="Twinkl Cursive Looped" panose="02000000000000000000" pitchFamily="2" charset="0"/>
              </a:rPr>
            </a:br>
            <a:r>
              <a:rPr lang="en-GB" sz="3600" dirty="0">
                <a:solidFill>
                  <a:schemeClr val="tx1"/>
                </a:solidFill>
                <a:latin typeface="Twinkl Cursive Looped" panose="02000000000000000000" pitchFamily="2" charset="0"/>
              </a:rPr>
              <a:t>Be with them as you stood beside your Son, suffering on the Cross and Calvary. </a:t>
            </a:r>
            <a:br>
              <a:rPr lang="en-GB" sz="3600" dirty="0">
                <a:solidFill>
                  <a:schemeClr val="tx1"/>
                </a:solidFill>
                <a:latin typeface="Twinkl Cursive Looped" panose="02000000000000000000" pitchFamily="2" charset="0"/>
              </a:rPr>
            </a:br>
            <a:r>
              <a:rPr lang="en-GB" sz="3600" dirty="0">
                <a:solidFill>
                  <a:schemeClr val="tx1"/>
                </a:solidFill>
                <a:latin typeface="Twinkl Cursive Looped" panose="02000000000000000000" pitchFamily="2" charset="0"/>
              </a:rPr>
              <a:t>Give them strength and courage through faith, hope and justice. May we support them through prayer and generosity. That human lives may be saved. That the injured may be healed. That the dead may rest in peace. That there will be peace after war.</a:t>
            </a:r>
            <a:br>
              <a:rPr lang="en-GB" sz="3600" dirty="0">
                <a:solidFill>
                  <a:schemeClr val="tx1"/>
                </a:solidFill>
                <a:latin typeface="Twinkl Cursive Looped" panose="02000000000000000000" pitchFamily="2" charset="0"/>
              </a:rPr>
            </a:br>
            <a:r>
              <a:rPr lang="en-GB" sz="3600" dirty="0">
                <a:solidFill>
                  <a:schemeClr val="tx1"/>
                </a:solidFill>
                <a:latin typeface="Twinkl Cursive Looped" panose="02000000000000000000" pitchFamily="2" charset="0"/>
              </a:rPr>
              <a:t>Amen</a:t>
            </a:r>
            <a:endParaRPr lang="en-GB" sz="3600" b="1" u="sng" dirty="0">
              <a:solidFill>
                <a:schemeClr val="tx1"/>
              </a:solidFill>
              <a:latin typeface="Twinkl Cursive Looped" panose="02000000000000000000" pitchFamily="2" charset="0"/>
            </a:endParaRPr>
          </a:p>
        </p:txBody>
      </p:sp>
    </p:spTree>
    <p:extLst>
      <p:ext uri="{BB962C8B-B14F-4D97-AF65-F5344CB8AC3E}">
        <p14:creationId xmlns:p14="http://schemas.microsoft.com/office/powerpoint/2010/main" val="15440111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53A1DF-2539-4880-8DDC-748B43B49ACA}"/>
              </a:ext>
            </a:extLst>
          </p:cNvPr>
          <p:cNvSpPr/>
          <p:nvPr/>
        </p:nvSpPr>
        <p:spPr>
          <a:xfrm>
            <a:off x="252177" y="729127"/>
            <a:ext cx="12019722" cy="5755422"/>
          </a:xfrm>
          <a:prstGeom prst="rect">
            <a:avLst/>
          </a:prstGeom>
        </p:spPr>
        <p:txBody>
          <a:bodyPr wrap="square">
            <a:spAutoFit/>
          </a:bodyPr>
          <a:lstStyle/>
          <a:p>
            <a:r>
              <a:rPr lang="en-GB" sz="4400" b="1" dirty="0">
                <a:solidFill>
                  <a:prstClr val="black"/>
                </a:solidFill>
                <a:latin typeface="Twinkl Cursive Looped" panose="02000000000000000000" pitchFamily="2" charset="0"/>
                <a:ea typeface="+mj-ea"/>
                <a:cs typeface="+mj-cs"/>
              </a:rPr>
              <a:t>Diocesan Prayer for Vocations</a:t>
            </a:r>
          </a:p>
          <a:p>
            <a:r>
              <a:rPr lang="en-GB" sz="3600" dirty="0">
                <a:solidFill>
                  <a:prstClr val="black"/>
                </a:solidFill>
                <a:latin typeface="Twinkl Cursive Looped" panose="02000000000000000000" pitchFamily="2" charset="0"/>
                <a:ea typeface="+mj-ea"/>
                <a:cs typeface="+mj-cs"/>
              </a:rPr>
              <a:t>Lord Jesus, send Labourers into your harvest.  Inspire in the hearts of your people, vocations to the Priesthood, Diaconate, religious Life and married life.  Bless our homes, our families, our parishes, our diocese, our countries with a spirit of generosity.  May those whom you call to the Priesthood, Diaconate, religious life and married life have the courage to give themselves to your Church as co-operators in your work</a:t>
            </a:r>
          </a:p>
          <a:p>
            <a:r>
              <a:rPr lang="en-GB" sz="3600" dirty="0">
                <a:solidFill>
                  <a:prstClr val="black"/>
                </a:solidFill>
                <a:latin typeface="Twinkl Cursive Looped" panose="02000000000000000000" pitchFamily="2" charset="0"/>
                <a:ea typeface="+mj-ea"/>
                <a:cs typeface="+mj-cs"/>
              </a:rPr>
              <a:t>St John Vianney:  Pray for Us</a:t>
            </a:r>
            <a:endParaRPr lang="en-GB" sz="3600" dirty="0">
              <a:latin typeface="Twinkl Cursive Looped" panose="02000000000000000000" pitchFamily="2" charset="0"/>
            </a:endParaRPr>
          </a:p>
        </p:txBody>
      </p:sp>
    </p:spTree>
    <p:extLst>
      <p:ext uri="{BB962C8B-B14F-4D97-AF65-F5344CB8AC3E}">
        <p14:creationId xmlns:p14="http://schemas.microsoft.com/office/powerpoint/2010/main" val="8355158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C2243-B10D-4B91-9977-75FCC153F593}"/>
              </a:ext>
            </a:extLst>
          </p:cNvPr>
          <p:cNvSpPr>
            <a:spLocks noGrp="1"/>
          </p:cNvSpPr>
          <p:nvPr>
            <p:ph type="title"/>
          </p:nvPr>
        </p:nvSpPr>
        <p:spPr>
          <a:xfrm>
            <a:off x="560140" y="0"/>
            <a:ext cx="10515600" cy="705267"/>
          </a:xfrm>
        </p:spPr>
        <p:txBody>
          <a:bodyPr/>
          <a:lstStyle/>
          <a:p>
            <a:pPr algn="ctr"/>
            <a:r>
              <a:rPr lang="en-GB" b="1" u="sng" dirty="0">
                <a:latin typeface="Twinkl Cursive Looped" panose="02000000000000000000" pitchFamily="2" charset="0"/>
              </a:rPr>
              <a:t>Diocesan Vision Prayer</a:t>
            </a:r>
          </a:p>
        </p:txBody>
      </p:sp>
      <p:sp>
        <p:nvSpPr>
          <p:cNvPr id="3" name="Content Placeholder 2">
            <a:extLst>
              <a:ext uri="{FF2B5EF4-FFF2-40B4-BE49-F238E27FC236}">
                <a16:creationId xmlns:a16="http://schemas.microsoft.com/office/drawing/2014/main" id="{B8F088C4-EC1C-4A91-AC36-8BBBB3A49702}"/>
              </a:ext>
            </a:extLst>
          </p:cNvPr>
          <p:cNvSpPr>
            <a:spLocks noGrp="1"/>
          </p:cNvSpPr>
          <p:nvPr>
            <p:ph idx="1"/>
          </p:nvPr>
        </p:nvSpPr>
        <p:spPr>
          <a:xfrm>
            <a:off x="14299" y="650148"/>
            <a:ext cx="6372225" cy="5734467"/>
          </a:xfrm>
        </p:spPr>
        <p:txBody>
          <a:bodyPr>
            <a:noAutofit/>
          </a:bodyPr>
          <a:lstStyle/>
          <a:p>
            <a:pPr marL="0" indent="0">
              <a:buNone/>
            </a:pPr>
            <a:r>
              <a:rPr lang="en-GB" sz="2700" dirty="0">
                <a:latin typeface="Twinkl Cursive Looped" panose="02000000000000000000" pitchFamily="2" charset="0"/>
              </a:rPr>
              <a:t>Spirit of God,</a:t>
            </a:r>
          </a:p>
          <a:p>
            <a:pPr marL="0" indent="0">
              <a:buNone/>
            </a:pPr>
            <a:r>
              <a:rPr lang="en-GB" sz="2700" dirty="0">
                <a:latin typeface="Twinkl Cursive Looped" panose="02000000000000000000" pitchFamily="2" charset="0"/>
              </a:rPr>
              <a:t>descend on me this day.</a:t>
            </a:r>
          </a:p>
          <a:p>
            <a:pPr marL="0" indent="0">
              <a:buNone/>
            </a:pPr>
            <a:r>
              <a:rPr lang="en-GB" sz="2700" dirty="0">
                <a:latin typeface="Twinkl Cursive Looped" panose="02000000000000000000" pitchFamily="2" charset="0"/>
              </a:rPr>
              <a:t>Grant me the spirit of joy, to lift me,</a:t>
            </a:r>
          </a:p>
          <a:p>
            <a:pPr marL="0" indent="0">
              <a:buNone/>
            </a:pPr>
            <a:r>
              <a:rPr lang="en-GB" sz="2700" dirty="0">
                <a:latin typeface="Twinkl Cursive Looped" panose="02000000000000000000" pitchFamily="2" charset="0"/>
              </a:rPr>
              <a:t>the spirit of hope to inspire me,</a:t>
            </a:r>
          </a:p>
          <a:p>
            <a:pPr marL="0" indent="0">
              <a:buNone/>
            </a:pPr>
            <a:r>
              <a:rPr lang="en-GB" sz="2700" dirty="0">
                <a:latin typeface="Twinkl Cursive Looped" panose="02000000000000000000" pitchFamily="2" charset="0"/>
              </a:rPr>
              <a:t>the spirit of love to surround me and</a:t>
            </a:r>
          </a:p>
          <a:p>
            <a:pPr marL="0" indent="0">
              <a:buNone/>
            </a:pPr>
            <a:r>
              <a:rPr lang="en-GB" sz="2700" dirty="0">
                <a:latin typeface="Twinkl Cursive Looped" panose="02000000000000000000" pitchFamily="2" charset="0"/>
              </a:rPr>
              <a:t>The spirit of truth to enlighten my path.</a:t>
            </a:r>
          </a:p>
          <a:p>
            <a:pPr marL="0" indent="0">
              <a:buNone/>
            </a:pPr>
            <a:r>
              <a:rPr lang="en-GB" sz="2700" dirty="0">
                <a:latin typeface="Twinkl Cursive Looped" panose="02000000000000000000" pitchFamily="2" charset="0"/>
              </a:rPr>
              <a:t>Holy Spirit,</a:t>
            </a:r>
          </a:p>
          <a:p>
            <a:pPr marL="0" indent="0">
              <a:buNone/>
            </a:pPr>
            <a:r>
              <a:rPr lang="en-GB" sz="2700" dirty="0">
                <a:latin typeface="Twinkl Cursive Looped" panose="02000000000000000000" pitchFamily="2" charset="0"/>
              </a:rPr>
              <a:t>I pray for a new outpouring of your grace,</a:t>
            </a:r>
          </a:p>
          <a:p>
            <a:pPr marL="0" indent="0">
              <a:buNone/>
            </a:pPr>
            <a:r>
              <a:rPr lang="en-GB" sz="2700" dirty="0">
                <a:latin typeface="Twinkl Cursive Looped" panose="02000000000000000000" pitchFamily="2" charset="0"/>
              </a:rPr>
              <a:t>So that I may grow in worship of your name</a:t>
            </a:r>
          </a:p>
          <a:p>
            <a:pPr marL="0" indent="0">
              <a:buNone/>
            </a:pPr>
            <a:r>
              <a:rPr lang="en-GB" sz="2700" dirty="0">
                <a:latin typeface="Twinkl Cursive Looped" panose="02000000000000000000" pitchFamily="2" charset="0"/>
              </a:rPr>
              <a:t>In love of you in my prayer</a:t>
            </a:r>
          </a:p>
          <a:p>
            <a:pPr marL="0" indent="0">
              <a:buNone/>
            </a:pPr>
            <a:r>
              <a:rPr lang="en-GB" sz="2700" dirty="0">
                <a:latin typeface="Twinkl Cursive Looped" panose="02000000000000000000" pitchFamily="2" charset="0"/>
              </a:rPr>
              <a:t>And in my actions towards others.</a:t>
            </a:r>
          </a:p>
        </p:txBody>
      </p:sp>
      <p:sp>
        <p:nvSpPr>
          <p:cNvPr id="4" name="Rectangle 3">
            <a:extLst>
              <a:ext uri="{FF2B5EF4-FFF2-40B4-BE49-F238E27FC236}">
                <a16:creationId xmlns:a16="http://schemas.microsoft.com/office/drawing/2014/main" id="{70BBF8C4-CFC4-4046-8205-DF4E56ECD6AE}"/>
              </a:ext>
            </a:extLst>
          </p:cNvPr>
          <p:cNvSpPr/>
          <p:nvPr/>
        </p:nvSpPr>
        <p:spPr>
          <a:xfrm>
            <a:off x="6212049" y="650148"/>
            <a:ext cx="6096000" cy="4832092"/>
          </a:xfrm>
          <a:prstGeom prst="rect">
            <a:avLst/>
          </a:prstGeom>
        </p:spPr>
        <p:txBody>
          <a:bodyPr>
            <a:spAutoFit/>
          </a:bodyPr>
          <a:lstStyle/>
          <a:p>
            <a:r>
              <a:rPr lang="en-GB" sz="2800" dirty="0">
                <a:latin typeface="Twinkl Cursive Looped" panose="02000000000000000000" pitchFamily="2" charset="0"/>
              </a:rPr>
              <a:t>Come Holy Spirit into my life to guide me.</a:t>
            </a:r>
          </a:p>
          <a:p>
            <a:r>
              <a:rPr lang="en-GB" sz="2800" dirty="0">
                <a:latin typeface="Twinkl Cursive Looped" panose="02000000000000000000" pitchFamily="2" charset="0"/>
              </a:rPr>
              <a:t>Strengthen and defend me,</a:t>
            </a:r>
          </a:p>
          <a:p>
            <a:r>
              <a:rPr lang="en-GB" sz="2800" dirty="0">
                <a:latin typeface="Twinkl Cursive Looped" panose="02000000000000000000" pitchFamily="2" charset="0"/>
              </a:rPr>
              <a:t>so that I may be drawn ever closer to you.</a:t>
            </a:r>
          </a:p>
          <a:p>
            <a:r>
              <a:rPr lang="en-GB" sz="2800" dirty="0">
                <a:latin typeface="Twinkl Cursive Looped" panose="02000000000000000000" pitchFamily="2" charset="0"/>
              </a:rPr>
              <a:t>Help me this day and always </a:t>
            </a:r>
          </a:p>
          <a:p>
            <a:r>
              <a:rPr lang="en-GB" sz="2800" dirty="0">
                <a:latin typeface="Twinkl Cursive Looped" panose="02000000000000000000" pitchFamily="2" charset="0"/>
              </a:rPr>
              <a:t>to be a channel of grace</a:t>
            </a:r>
          </a:p>
          <a:p>
            <a:r>
              <a:rPr lang="en-GB" sz="2800" dirty="0">
                <a:latin typeface="Twinkl Cursive Looped" panose="02000000000000000000" pitchFamily="2" charset="0"/>
              </a:rPr>
              <a:t>in all I say and do</a:t>
            </a:r>
          </a:p>
          <a:p>
            <a:r>
              <a:rPr lang="en-GB" sz="2800" dirty="0">
                <a:latin typeface="Twinkl Cursive Looped" panose="02000000000000000000" pitchFamily="2" charset="0"/>
              </a:rPr>
              <a:t>and invite others into relationship with you. </a:t>
            </a:r>
          </a:p>
          <a:p>
            <a:r>
              <a:rPr lang="en-GB" sz="2800" dirty="0">
                <a:latin typeface="Twinkl Cursive Looped" panose="02000000000000000000" pitchFamily="2" charset="0"/>
              </a:rPr>
              <a:t>Amen</a:t>
            </a:r>
          </a:p>
        </p:txBody>
      </p:sp>
    </p:spTree>
    <p:extLst>
      <p:ext uri="{BB962C8B-B14F-4D97-AF65-F5344CB8AC3E}">
        <p14:creationId xmlns:p14="http://schemas.microsoft.com/office/powerpoint/2010/main" val="3753643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2B722-CBC7-44C2-9F17-6B643275C44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41DB6D0-5472-4A4D-B310-A110EC41929C}"/>
              </a:ext>
            </a:extLst>
          </p:cNvPr>
          <p:cNvSpPr>
            <a:spLocks noGrp="1"/>
          </p:cNvSpPr>
          <p:nvPr>
            <p:ph idx="1"/>
          </p:nvPr>
        </p:nvSpPr>
        <p:spPr/>
        <p:txBody>
          <a:bodyPr/>
          <a:lstStyle/>
          <a:p>
            <a:endParaRPr lang="en-GB"/>
          </a:p>
        </p:txBody>
      </p:sp>
      <p:pic>
        <p:nvPicPr>
          <p:cNvPr id="1026" name="Picture 2" descr="Morning Prayer for Kids to Pray Over Your Child">
            <a:extLst>
              <a:ext uri="{FF2B5EF4-FFF2-40B4-BE49-F238E27FC236}">
                <a16:creationId xmlns:a16="http://schemas.microsoft.com/office/drawing/2014/main" id="{F72A0039-086F-482D-9DEE-8A4086ED3A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023" y="226242"/>
            <a:ext cx="10963373" cy="6146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96750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A2DE4F2D-6ED7-40BE-BFC5-D510D320B429}"/>
              </a:ext>
            </a:extLst>
          </p:cNvPr>
          <p:cNvSpPr>
            <a:spLocks noChangeArrowheads="1"/>
          </p:cNvSpPr>
          <p:nvPr/>
        </p:nvSpPr>
        <p:spPr bwMode="auto">
          <a:xfrm>
            <a:off x="1925027" y="414582"/>
            <a:ext cx="6696075"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0"/>
              </a:spcBef>
              <a:buFontTx/>
              <a:buNone/>
            </a:pPr>
            <a:endParaRPr lang="en-GB" altLang="en-US" sz="3200">
              <a:solidFill>
                <a:schemeClr val="bg1"/>
              </a:solidFill>
              <a:latin typeface="Comic Sans MS" panose="030F0702030302020204" pitchFamily="66" charset="0"/>
            </a:endParaRPr>
          </a:p>
          <a:p>
            <a:pPr>
              <a:lnSpc>
                <a:spcPct val="100000"/>
              </a:lnSpc>
              <a:spcBef>
                <a:spcPct val="0"/>
              </a:spcBef>
              <a:buFontTx/>
              <a:buNone/>
            </a:pPr>
            <a:r>
              <a:rPr lang="en-GB" altLang="en-US" sz="3200">
                <a:solidFill>
                  <a:schemeClr val="bg1"/>
                </a:solidFill>
                <a:latin typeface="Comic Sans MS" panose="030F0702030302020204" pitchFamily="66" charset="0"/>
              </a:rPr>
              <a:t> </a:t>
            </a:r>
          </a:p>
          <a:p>
            <a:pPr>
              <a:lnSpc>
                <a:spcPct val="100000"/>
              </a:lnSpc>
              <a:spcBef>
                <a:spcPct val="0"/>
              </a:spcBef>
              <a:buFontTx/>
              <a:buNone/>
            </a:pPr>
            <a:endParaRPr lang="en-GB" altLang="en-US" sz="2000">
              <a:solidFill>
                <a:schemeClr val="bg1"/>
              </a:solidFill>
              <a:latin typeface="Comic Sans MS" panose="030F0702030302020204" pitchFamily="66" charset="0"/>
            </a:endParaRPr>
          </a:p>
          <a:p>
            <a:pPr>
              <a:lnSpc>
                <a:spcPct val="100000"/>
              </a:lnSpc>
              <a:spcBef>
                <a:spcPct val="0"/>
              </a:spcBef>
              <a:buFontTx/>
              <a:buNone/>
            </a:pPr>
            <a:r>
              <a:rPr lang="en-GB" altLang="en-US" sz="2000">
                <a:solidFill>
                  <a:schemeClr val="bg1"/>
                </a:solidFill>
                <a:latin typeface="Comic Sans MS" panose="030F0702030302020204" pitchFamily="66" charset="0"/>
              </a:rPr>
              <a:t> </a:t>
            </a:r>
          </a:p>
        </p:txBody>
      </p:sp>
      <p:sp>
        <p:nvSpPr>
          <p:cNvPr id="5" name="TextBox 1">
            <a:extLst>
              <a:ext uri="{FF2B5EF4-FFF2-40B4-BE49-F238E27FC236}">
                <a16:creationId xmlns:a16="http://schemas.microsoft.com/office/drawing/2014/main" id="{B0A829EB-322C-43FA-823C-99C57550FD7F}"/>
              </a:ext>
            </a:extLst>
          </p:cNvPr>
          <p:cNvSpPr txBox="1">
            <a:spLocks noChangeArrowheads="1"/>
          </p:cNvSpPr>
          <p:nvPr/>
        </p:nvSpPr>
        <p:spPr bwMode="auto">
          <a:xfrm>
            <a:off x="2459831" y="897059"/>
            <a:ext cx="7272337"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5400" dirty="0">
                <a:latin typeface="Twinkl Cursive Looped" panose="02000000000000000000" pitchFamily="2" charset="0"/>
              </a:rPr>
              <a:t>Go in peace to love and serve the Lord</a:t>
            </a:r>
          </a:p>
          <a:p>
            <a:pPr algn="ctr"/>
            <a:endParaRPr lang="en-GB" altLang="en-US" sz="5400" dirty="0">
              <a:latin typeface="Twinkl Cursive Looped" panose="02000000000000000000" pitchFamily="2" charset="0"/>
            </a:endParaRPr>
          </a:p>
          <a:p>
            <a:pPr algn="ctr"/>
            <a:endParaRPr lang="en-GB" altLang="en-US" sz="5400" dirty="0">
              <a:latin typeface="Twinkl Cursive Looped" panose="02000000000000000000" pitchFamily="2" charset="0"/>
            </a:endParaRPr>
          </a:p>
          <a:p>
            <a:pPr algn="ctr"/>
            <a:endParaRPr lang="en-GB" altLang="en-US" sz="5400" dirty="0">
              <a:solidFill>
                <a:schemeClr val="bg1"/>
              </a:solidFill>
              <a:latin typeface="Twinkl Cursive Looped" panose="02000000000000000000" pitchFamily="2" charset="0"/>
            </a:endParaRPr>
          </a:p>
          <a:p>
            <a:pPr algn="ctr"/>
            <a:r>
              <a:rPr lang="en-GB" altLang="en-US" sz="5400" dirty="0">
                <a:solidFill>
                  <a:srgbClr val="FF0000"/>
                </a:solidFill>
                <a:latin typeface="Twinkl Cursive Looped" panose="02000000000000000000" pitchFamily="2" charset="0"/>
              </a:rPr>
              <a:t>Thanks be to God.</a:t>
            </a:r>
          </a:p>
        </p:txBody>
      </p:sp>
    </p:spTree>
    <p:extLst>
      <p:ext uri="{BB962C8B-B14F-4D97-AF65-F5344CB8AC3E}">
        <p14:creationId xmlns:p14="http://schemas.microsoft.com/office/powerpoint/2010/main" val="25687433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1969B140-2715-45F4-9D89-58F66B79B9D7}"/>
              </a:ext>
            </a:extLst>
          </p:cNvPr>
          <p:cNvSpPr>
            <a:spLocks noChangeArrowheads="1"/>
          </p:cNvSpPr>
          <p:nvPr/>
        </p:nvSpPr>
        <p:spPr bwMode="auto">
          <a:xfrm>
            <a:off x="203725" y="195309"/>
            <a:ext cx="5772149" cy="6863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numCol="1">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20000"/>
              </a:spcBef>
              <a:spcAft>
                <a:spcPts val="0"/>
              </a:spcAft>
              <a:buClrTx/>
              <a:buSzTx/>
              <a:buFontTx/>
              <a:buNone/>
              <a:tabLst/>
              <a:defRPr/>
            </a:pPr>
            <a:r>
              <a:rPr kumimoji="0" lang="en-GB" altLang="en-US" sz="2400" b="1" i="0" u="sng" strike="noStrike" kern="1200" cap="none" spc="0" normalizeH="0" baseline="0" noProof="0" dirty="0">
                <a:ln>
                  <a:noFill/>
                </a:ln>
                <a:solidFill>
                  <a:prstClr val="black"/>
                </a:solidFill>
                <a:effectLst/>
                <a:uLnTx/>
                <a:uFillTx/>
                <a:latin typeface="Twinkl Cursive Looped" panose="02000000000000000000" pitchFamily="2" charset="0"/>
                <a:ea typeface="+mn-ea"/>
                <a:cs typeface="Arial" panose="020B0604020202020204" pitchFamily="34" charset="0"/>
              </a:rPr>
              <a:t>Recessional Hymn – </a:t>
            </a:r>
            <a:endParaRPr lang="en-GB" altLang="en-US" sz="2800" b="1" u="sng" dirty="0">
              <a:solidFill>
                <a:prstClr val="black"/>
              </a:solidFill>
              <a:latin typeface="Twinkl Cursive Looped" panose="02000000000000000000" pitchFamily="2" charset="0"/>
            </a:endParaRPr>
          </a:p>
          <a:p>
            <a:r>
              <a:rPr lang="en-GB" sz="2800" dirty="0">
                <a:latin typeface="Twinkl Cursive Looped" panose="02000000000000000000" pitchFamily="2" charset="0"/>
              </a:rPr>
              <a:t>Colours of day dawn into the mind, </a:t>
            </a:r>
          </a:p>
          <a:p>
            <a:r>
              <a:rPr lang="en-GB" sz="2800" dirty="0">
                <a:latin typeface="Twinkl Cursive Looped" panose="02000000000000000000" pitchFamily="2" charset="0"/>
              </a:rPr>
              <a:t>the sun has come up, the night is behind.</a:t>
            </a:r>
          </a:p>
          <a:p>
            <a:r>
              <a:rPr lang="en-GB" sz="2800" dirty="0">
                <a:latin typeface="Twinkl Cursive Looped" panose="02000000000000000000" pitchFamily="2" charset="0"/>
              </a:rPr>
              <a:t>Go down in the city, into the street </a:t>
            </a:r>
          </a:p>
          <a:p>
            <a:r>
              <a:rPr lang="en-GB" sz="2800" dirty="0">
                <a:latin typeface="Twinkl Cursive Looped" panose="02000000000000000000" pitchFamily="2" charset="0"/>
              </a:rPr>
              <a:t>And lets give the message to the people we meet.</a:t>
            </a:r>
          </a:p>
          <a:p>
            <a:endParaRPr lang="en-GB" sz="2800" dirty="0">
              <a:latin typeface="Twinkl Cursive Looped" panose="02000000000000000000" pitchFamily="2" charset="0"/>
            </a:endParaRPr>
          </a:p>
          <a:p>
            <a:r>
              <a:rPr lang="en-GB" sz="2800" b="1" i="1" dirty="0">
                <a:latin typeface="Twinkl Cursive Looped" panose="02000000000000000000" pitchFamily="2" charset="0"/>
              </a:rPr>
              <a:t>So light up the fire and let the flame burn,</a:t>
            </a:r>
          </a:p>
          <a:p>
            <a:r>
              <a:rPr lang="en-GB" sz="2800" b="1" i="1" dirty="0">
                <a:latin typeface="Twinkl Cursive Looped" panose="02000000000000000000" pitchFamily="2" charset="0"/>
              </a:rPr>
              <a:t>Open the door, let Jesus return.</a:t>
            </a:r>
          </a:p>
          <a:p>
            <a:r>
              <a:rPr lang="en-GB" sz="2800" b="1" i="1" dirty="0">
                <a:latin typeface="Twinkl Cursive Looped" panose="02000000000000000000" pitchFamily="2" charset="0"/>
              </a:rPr>
              <a:t>Take seeds of his spirit, let the fruit grow.</a:t>
            </a:r>
          </a:p>
          <a:p>
            <a:r>
              <a:rPr lang="en-GB" sz="2800" b="1" i="1" dirty="0">
                <a:latin typeface="Twinkl Cursive Looped" panose="02000000000000000000" pitchFamily="2" charset="0"/>
              </a:rPr>
              <a:t>Tell the people of Jesus, let his love show.</a:t>
            </a:r>
          </a:p>
          <a:p>
            <a:pPr marL="0" marR="0" lvl="0" indent="0" algn="l" defTabSz="914400" rtl="0" eaLnBrk="1" fontAlgn="auto" latinLnBrk="0" hangingPunct="1">
              <a:lnSpc>
                <a:spcPct val="100000"/>
              </a:lnSpc>
              <a:spcBef>
                <a:spcPct val="20000"/>
              </a:spcBef>
              <a:spcAft>
                <a:spcPts val="0"/>
              </a:spcAft>
              <a:buClrTx/>
              <a:buSzTx/>
              <a:buFontTx/>
              <a:buNone/>
              <a:tabLst/>
              <a:defRPr/>
            </a:pPr>
            <a:endParaRPr kumimoji="0" lang="en-GB" altLang="en-US" sz="2000" b="0" i="0" u="none" strike="noStrike" kern="1200" cap="none" spc="0" normalizeH="0" baseline="0" noProof="0" dirty="0">
              <a:ln>
                <a:noFill/>
              </a:ln>
              <a:solidFill>
                <a:prstClr val="black"/>
              </a:solidFill>
              <a:effectLst/>
              <a:uLnTx/>
              <a:uFillTx/>
              <a:latin typeface="Twinkl Cursive Looped" panose="02000000000000000000" pitchFamily="2" charset="0"/>
              <a:ea typeface="+mn-ea"/>
              <a:cs typeface="Arial" panose="020B0604020202020204" pitchFamily="34" charset="0"/>
            </a:endParaRPr>
          </a:p>
        </p:txBody>
      </p:sp>
      <p:sp>
        <p:nvSpPr>
          <p:cNvPr id="5" name="Rectangle 4">
            <a:extLst>
              <a:ext uri="{FF2B5EF4-FFF2-40B4-BE49-F238E27FC236}">
                <a16:creationId xmlns:a16="http://schemas.microsoft.com/office/drawing/2014/main" id="{F0D253B7-47BF-4339-995C-9E46D52EBDD1}"/>
              </a:ext>
            </a:extLst>
          </p:cNvPr>
          <p:cNvSpPr/>
          <p:nvPr/>
        </p:nvSpPr>
        <p:spPr>
          <a:xfrm>
            <a:off x="6172199" y="1122363"/>
            <a:ext cx="5772150" cy="461665"/>
          </a:xfrm>
          <a:prstGeom prst="rect">
            <a:avLst/>
          </a:prstGeom>
        </p:spPr>
        <p:txBody>
          <a:bodyPr wrap="square">
            <a:spAutoFit/>
          </a:bodyPr>
          <a:lstStyle/>
          <a:p>
            <a:pPr marL="0" marR="0" lvl="0" indent="0" algn="l" defTabSz="914400" rtl="0" eaLnBrk="1" fontAlgn="auto" latinLnBrk="0" hangingPunct="1">
              <a:lnSpc>
                <a:spcPct val="100000"/>
              </a:lnSpc>
              <a:spcBef>
                <a:spcPct val="20000"/>
              </a:spcBef>
              <a:spcAft>
                <a:spcPts val="0"/>
              </a:spcAft>
              <a:buClrTx/>
              <a:buSzTx/>
              <a:buFontTx/>
              <a:buNone/>
              <a:tabLst/>
              <a:defRPr/>
            </a:pPr>
            <a:endParaRPr kumimoji="0" lang="en-GB" altLang="en-US" sz="2400" b="0" i="0" u="none" strike="noStrike" kern="1200" cap="none" spc="0" normalizeH="0" baseline="0" noProof="0" dirty="0">
              <a:ln>
                <a:noFill/>
              </a:ln>
              <a:solidFill>
                <a:prstClr val="black"/>
              </a:solidFill>
              <a:effectLst/>
              <a:uLnTx/>
              <a:uFillTx/>
              <a:latin typeface="Twinkl Cursive Looped" panose="02000000000000000000" pitchFamily="2" charset="0"/>
              <a:ea typeface="+mn-ea"/>
              <a:cs typeface="+mn-cs"/>
            </a:endParaRPr>
          </a:p>
        </p:txBody>
      </p:sp>
      <p:sp>
        <p:nvSpPr>
          <p:cNvPr id="3" name="Rectangle 2">
            <a:extLst>
              <a:ext uri="{FF2B5EF4-FFF2-40B4-BE49-F238E27FC236}">
                <a16:creationId xmlns:a16="http://schemas.microsoft.com/office/drawing/2014/main" id="{9BD8996C-7F94-4B3A-87A7-ACB289406A2C}"/>
              </a:ext>
            </a:extLst>
          </p:cNvPr>
          <p:cNvSpPr/>
          <p:nvPr/>
        </p:nvSpPr>
        <p:spPr>
          <a:xfrm>
            <a:off x="247649" y="665825"/>
            <a:ext cx="3392196" cy="646331"/>
          </a:xfrm>
          <a:prstGeom prst="rect">
            <a:avLst/>
          </a:prstGeom>
        </p:spPr>
        <p:txBody>
          <a:bodyPr wrap="square">
            <a:spAutoFit/>
          </a:bodyPr>
          <a:lstStyle/>
          <a:p>
            <a:endParaRPr lang="en-GB" dirty="0"/>
          </a:p>
          <a:p>
            <a:endParaRPr lang="en-GB" dirty="0"/>
          </a:p>
        </p:txBody>
      </p:sp>
      <p:sp>
        <p:nvSpPr>
          <p:cNvPr id="6" name="Rectangle 5">
            <a:extLst>
              <a:ext uri="{FF2B5EF4-FFF2-40B4-BE49-F238E27FC236}">
                <a16:creationId xmlns:a16="http://schemas.microsoft.com/office/drawing/2014/main" id="{E2CCDCDD-DC30-48D5-B26D-3CBA95AEF292}"/>
              </a:ext>
            </a:extLst>
          </p:cNvPr>
          <p:cNvSpPr/>
          <p:nvPr/>
        </p:nvSpPr>
        <p:spPr>
          <a:xfrm>
            <a:off x="5936202" y="757046"/>
            <a:ext cx="6096000" cy="2585323"/>
          </a:xfrm>
          <a:prstGeom prst="rect">
            <a:avLst/>
          </a:prstGeom>
        </p:spPr>
        <p:txBody>
          <a:bodyPr>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7" name="Rectangle 1">
            <a:extLst>
              <a:ext uri="{FF2B5EF4-FFF2-40B4-BE49-F238E27FC236}">
                <a16:creationId xmlns:a16="http://schemas.microsoft.com/office/drawing/2014/main" id="{830A0D2E-8A45-4921-8C16-89263FC0E076}"/>
              </a:ext>
            </a:extLst>
          </p:cNvPr>
          <p:cNvSpPr>
            <a:spLocks noChangeArrowheads="1"/>
          </p:cNvSpPr>
          <p:nvPr/>
        </p:nvSpPr>
        <p:spPr bwMode="auto">
          <a:xfrm>
            <a:off x="247648" y="774403"/>
            <a:ext cx="509958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GB" altLang="en-US" sz="2400" dirty="0"/>
          </a:p>
          <a:p>
            <a:endParaRPr lang="en-GB" altLang="en-US" sz="2400" dirty="0"/>
          </a:p>
        </p:txBody>
      </p:sp>
      <p:sp>
        <p:nvSpPr>
          <p:cNvPr id="2" name="TextBox 1">
            <a:extLst>
              <a:ext uri="{FF2B5EF4-FFF2-40B4-BE49-F238E27FC236}">
                <a16:creationId xmlns:a16="http://schemas.microsoft.com/office/drawing/2014/main" id="{E82A0A14-D66E-4F0F-941E-9A68E23C670E}"/>
              </a:ext>
            </a:extLst>
          </p:cNvPr>
          <p:cNvSpPr txBox="1"/>
          <p:nvPr/>
        </p:nvSpPr>
        <p:spPr>
          <a:xfrm>
            <a:off x="6216126" y="25360"/>
            <a:ext cx="5772149" cy="6832640"/>
          </a:xfrm>
          <a:prstGeom prst="rect">
            <a:avLst/>
          </a:prstGeom>
          <a:noFill/>
        </p:spPr>
        <p:txBody>
          <a:bodyPr wrap="square" rtlCol="0">
            <a:spAutoFit/>
          </a:bodyPr>
          <a:lstStyle/>
          <a:p>
            <a:r>
              <a:rPr lang="en-GB" sz="2800" dirty="0">
                <a:latin typeface="Twinkl Cursive Looped" panose="02000000000000000000" pitchFamily="2" charset="0"/>
              </a:rPr>
              <a:t>Go through the park, on into the town.</a:t>
            </a:r>
          </a:p>
          <a:p>
            <a:r>
              <a:rPr lang="en-GB" sz="2800" dirty="0">
                <a:latin typeface="Twinkl Cursive Looped" panose="02000000000000000000" pitchFamily="2" charset="0"/>
              </a:rPr>
              <a:t>The sun still shines on, it never goes down.</a:t>
            </a:r>
          </a:p>
          <a:p>
            <a:r>
              <a:rPr lang="en-GB" sz="2800" dirty="0">
                <a:latin typeface="Twinkl Cursive Looped" panose="02000000000000000000" pitchFamily="2" charset="0"/>
              </a:rPr>
              <a:t>The light of the world is risen again</a:t>
            </a:r>
          </a:p>
          <a:p>
            <a:r>
              <a:rPr lang="en-GB" sz="2800" dirty="0">
                <a:latin typeface="Twinkl Cursive Looped" panose="02000000000000000000" pitchFamily="2" charset="0"/>
              </a:rPr>
              <a:t>The people of darkness are needing our friend.</a:t>
            </a:r>
          </a:p>
          <a:p>
            <a:endParaRPr lang="en-GB" sz="2800" dirty="0">
              <a:latin typeface="Twinkl Cursive Looped" panose="02000000000000000000" pitchFamily="2" charset="0"/>
            </a:endParaRPr>
          </a:p>
          <a:p>
            <a:r>
              <a:rPr lang="en-GB" sz="2800" b="1" i="1" dirty="0">
                <a:latin typeface="Twinkl Cursive Looped" panose="02000000000000000000" pitchFamily="2" charset="0"/>
              </a:rPr>
              <a:t>So light up the fire and let the flame burn,</a:t>
            </a:r>
          </a:p>
          <a:p>
            <a:r>
              <a:rPr lang="en-GB" sz="2800" b="1" i="1" dirty="0">
                <a:latin typeface="Twinkl Cursive Looped" panose="02000000000000000000" pitchFamily="2" charset="0"/>
              </a:rPr>
              <a:t>Open the door, let Jesus return.</a:t>
            </a:r>
          </a:p>
          <a:p>
            <a:r>
              <a:rPr lang="en-GB" sz="2800" b="1" i="1" dirty="0">
                <a:latin typeface="Twinkl Cursive Looped" panose="02000000000000000000" pitchFamily="2" charset="0"/>
              </a:rPr>
              <a:t>Take seeds of his spirit, let the fruit grow.</a:t>
            </a:r>
          </a:p>
          <a:p>
            <a:r>
              <a:rPr lang="en-GB" sz="2800" b="1" i="1" dirty="0">
                <a:latin typeface="Twinkl Cursive Looped" panose="02000000000000000000" pitchFamily="2" charset="0"/>
              </a:rPr>
              <a:t>Tell the people of Jesus, let his love show.</a:t>
            </a:r>
          </a:p>
          <a:p>
            <a:endParaRPr lang="en-GB" dirty="0"/>
          </a:p>
        </p:txBody>
      </p:sp>
    </p:spTree>
    <p:extLst>
      <p:ext uri="{BB962C8B-B14F-4D97-AF65-F5344CB8AC3E}">
        <p14:creationId xmlns:p14="http://schemas.microsoft.com/office/powerpoint/2010/main" val="14907060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ef14900d-4dff-43dc-8520-fed5a4b22777" xsi:nil="true"/>
    <lcf76f155ced4ddcb4097134ff3c332f xmlns="bf9b978f-ceb2-40f0-b126-d4e52724b30f">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0A8AAA90DAB2A4B8A1DCF86DEF9D9F4" ma:contentTypeVersion="15" ma:contentTypeDescription="Create a new document." ma:contentTypeScope="" ma:versionID="03f790b8f5b7c83c4e3c2eebc152ac27">
  <xsd:schema xmlns:xsd="http://www.w3.org/2001/XMLSchema" xmlns:xs="http://www.w3.org/2001/XMLSchema" xmlns:p="http://schemas.microsoft.com/office/2006/metadata/properties" xmlns:ns2="bf9b978f-ceb2-40f0-b126-d4e52724b30f" xmlns:ns3="ef14900d-4dff-43dc-8520-fed5a4b22777" targetNamespace="http://schemas.microsoft.com/office/2006/metadata/properties" ma:root="true" ma:fieldsID="31d84eb499d01e130744dca73d196de9" ns2:_="" ns3:_="">
    <xsd:import namespace="bf9b978f-ceb2-40f0-b126-d4e52724b30f"/>
    <xsd:import namespace="ef14900d-4dff-43dc-8520-fed5a4b22777"/>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9b978f-ceb2-40f0-b126-d4e52724b3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bb361235-48f8-4de7-8a1c-71bb8990c7e6"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f14900d-4dff-43dc-8520-fed5a4b227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6002986e-b007-4dbb-b6b2-e6d3b052b8b2}" ma:internalName="TaxCatchAll" ma:showField="CatchAllData" ma:web="ef14900d-4dff-43dc-8520-fed5a4b2277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AEBBA0E-1F14-4EE4-A030-2E1EA997C98F}">
  <ds:schemaRefs>
    <ds:schemaRef ds:uri="http://schemas.microsoft.com/sharepoint/v3/contenttype/forms"/>
  </ds:schemaRefs>
</ds:datastoreItem>
</file>

<file path=customXml/itemProps2.xml><?xml version="1.0" encoding="utf-8"?>
<ds:datastoreItem xmlns:ds="http://schemas.openxmlformats.org/officeDocument/2006/customXml" ds:itemID="{05D12CFC-DFE8-4392-BC3B-7FF98D411F85}">
  <ds:schemaRefs>
    <ds:schemaRef ds:uri="http://schemas.microsoft.com/office/2006/documentManagement/types"/>
    <ds:schemaRef ds:uri="http://schemas.openxmlformats.org/package/2006/metadata/core-properties"/>
    <ds:schemaRef ds:uri="ef14900d-4dff-43dc-8520-fed5a4b22777"/>
    <ds:schemaRef ds:uri="http://purl.org/dc/dcmitype/"/>
    <ds:schemaRef ds:uri="http://purl.org/dc/terms/"/>
    <ds:schemaRef ds:uri="http://purl.org/dc/elements/1.1/"/>
    <ds:schemaRef ds:uri="http://schemas.microsoft.com/office/infopath/2007/PartnerControls"/>
    <ds:schemaRef ds:uri="http://schemas.microsoft.com/office/2006/metadata/properties"/>
    <ds:schemaRef ds:uri="bf9b978f-ceb2-40f0-b126-d4e52724b30f"/>
    <ds:schemaRef ds:uri="http://www.w3.org/XML/1998/namespace"/>
  </ds:schemaRefs>
</ds:datastoreItem>
</file>

<file path=customXml/itemProps3.xml><?xml version="1.0" encoding="utf-8"?>
<ds:datastoreItem xmlns:ds="http://schemas.openxmlformats.org/officeDocument/2006/customXml" ds:itemID="{0305EB38-12B5-42A4-BDFF-71BBB00692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9b978f-ceb2-40f0-b126-d4e52724b30f"/>
    <ds:schemaRef ds:uri="ef14900d-4dff-43dc-8520-fed5a4b227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8892</TotalTime>
  <Words>1853</Words>
  <Application>Microsoft Office PowerPoint</Application>
  <PresentationFormat>Widescreen</PresentationFormat>
  <Paragraphs>251</Paragraphs>
  <Slides>34</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34</vt:i4>
      </vt:variant>
    </vt:vector>
  </HeadingPairs>
  <TitlesOfParts>
    <vt:vector size="43" baseType="lpstr">
      <vt:lpstr>Arial</vt:lpstr>
      <vt:lpstr>Calibri</vt:lpstr>
      <vt:lpstr>Calibri Light</vt:lpstr>
      <vt:lpstr>Comic Sans MS</vt:lpstr>
      <vt:lpstr>SassoonPrimaryInfant</vt:lpstr>
      <vt:lpstr>Times New Roman</vt:lpstr>
      <vt:lpstr>Twinkl Cursive Looped</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The response to the psalm is:  Your Friends, O Lord, shall make known the glorious splendour of your reign.      </vt:lpstr>
      <vt:lpstr>PowerPoint Presentation</vt:lpstr>
      <vt:lpstr>PowerPoint Presentation</vt:lpstr>
      <vt:lpstr>PowerPoint Presentation</vt:lpstr>
      <vt:lpstr>PowerPoint Presentation</vt:lpstr>
      <vt:lpstr>Offertory Hymn-</vt:lpstr>
      <vt:lpstr>The Liturgy of The Eucharist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O Sacrament most Holy, O Sacrament Divine, all praise and all thanksgiving be every moment thine!  O Sacrament most Holy, O Sacrament Divine, all praise and all thanksgiving be every moment thine!  O Sacrament most Holy, O Sacrament Divine, all praise and all thanksgiving be every moment thine!     </vt:lpstr>
      <vt:lpstr>Prayer for Peace Mary, Mother of God, Queen of the Universe. We ask you to intercede for the people of war torn countries, for their governments, and all who suffer as a result of war. Be with them as you stood beside your Son, suffering on the Cross and Calvary.  Give them strength and courage through faith, hope and justice. May we support them through prayer and generosity. That human lives may be saved. That the injured may be healed. That the dead may rest in peace. That there will be peace after war. Amen</vt:lpstr>
      <vt:lpstr>PowerPoint Presentation</vt:lpstr>
      <vt:lpstr>Diocesan Vision Prayer</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25th May         The Ascension of the Lord</dc:title>
  <dc:creator>A Avery (stedward)</dc:creator>
  <cp:lastModifiedBy>westwoodj</cp:lastModifiedBy>
  <cp:revision>83</cp:revision>
  <cp:lastPrinted>2022-11-07T16:54:46Z</cp:lastPrinted>
  <dcterms:created xsi:type="dcterms:W3CDTF">2022-05-18T19:16:28Z</dcterms:created>
  <dcterms:modified xsi:type="dcterms:W3CDTF">2024-10-15T09:23:52Z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0x01010040A8AAA90DAB2A4B8A1DCF86DEF9D9F4</vt:lpwstr>
  </property>
</Properties>
</file>