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notesMasterIdLst>
    <p:notesMasterId r:id="rId25"/>
  </p:notesMasterIdLst>
  <p:sldIdLst>
    <p:sldId id="256" r:id="rId5"/>
    <p:sldId id="284" r:id="rId6"/>
    <p:sldId id="257" r:id="rId7"/>
    <p:sldId id="258" r:id="rId8"/>
    <p:sldId id="259" r:id="rId9"/>
    <p:sldId id="260" r:id="rId10"/>
    <p:sldId id="286" r:id="rId11"/>
    <p:sldId id="287" r:id="rId12"/>
    <p:sldId id="261" r:id="rId13"/>
    <p:sldId id="262" r:id="rId14"/>
    <p:sldId id="264" r:id="rId15"/>
    <p:sldId id="263" r:id="rId16"/>
    <p:sldId id="266" r:id="rId17"/>
    <p:sldId id="289" r:id="rId18"/>
    <p:sldId id="277" r:id="rId19"/>
    <p:sldId id="288" r:id="rId20"/>
    <p:sldId id="278" r:id="rId21"/>
    <p:sldId id="279" r:id="rId22"/>
    <p:sldId id="280" r:id="rId23"/>
    <p:sldId id="285"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868" autoAdjust="0"/>
  </p:normalViewPr>
  <p:slideViewPr>
    <p:cSldViewPr snapToGrid="0">
      <p:cViewPr varScale="1">
        <p:scale>
          <a:sx n="54" d="100"/>
          <a:sy n="54" d="100"/>
        </p:scale>
        <p:origin x="178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userId="7515dc11-ccf1-47c0-9d71-c1e941c6e12f" providerId="ADAL" clId="{8811883D-3996-411E-BDEF-79B709EAEF52}"/>
    <pc:docChg chg="undo custSel addSld delSld modSld">
      <pc:chgData name="Paul" userId="7515dc11-ccf1-47c0-9d71-c1e941c6e12f" providerId="ADAL" clId="{8811883D-3996-411E-BDEF-79B709EAEF52}" dt="2025-10-01T15:06:02.501" v="2817" actId="313"/>
      <pc:docMkLst>
        <pc:docMk/>
      </pc:docMkLst>
      <pc:sldChg chg="modSp mod modNotesTx">
        <pc:chgData name="Paul" userId="7515dc11-ccf1-47c0-9d71-c1e941c6e12f" providerId="ADAL" clId="{8811883D-3996-411E-BDEF-79B709EAEF52}" dt="2025-09-24T15:28:09.690" v="166" actId="20577"/>
        <pc:sldMkLst>
          <pc:docMk/>
          <pc:sldMk cId="1464794921" sldId="256"/>
        </pc:sldMkLst>
        <pc:spChg chg="mod">
          <ac:chgData name="Paul" userId="7515dc11-ccf1-47c0-9d71-c1e941c6e12f" providerId="ADAL" clId="{8811883D-3996-411E-BDEF-79B709EAEF52}" dt="2025-09-24T15:26:50.604" v="48" actId="6549"/>
          <ac:spMkLst>
            <pc:docMk/>
            <pc:sldMk cId="1464794921" sldId="256"/>
            <ac:spMk id="5" creationId="{236C5B53-8D6E-43E1-9777-A7BCFE00399B}"/>
          </ac:spMkLst>
        </pc:spChg>
      </pc:sldChg>
      <pc:sldChg chg="modNotesTx">
        <pc:chgData name="Paul" userId="7515dc11-ccf1-47c0-9d71-c1e941c6e12f" providerId="ADAL" clId="{8811883D-3996-411E-BDEF-79B709EAEF52}" dt="2025-09-24T15:34:31.372" v="1156" actId="20577"/>
        <pc:sldMkLst>
          <pc:docMk/>
          <pc:sldMk cId="3387044744" sldId="257"/>
        </pc:sldMkLst>
      </pc:sldChg>
      <pc:sldChg chg="modSp mod modNotesTx">
        <pc:chgData name="Paul" userId="7515dc11-ccf1-47c0-9d71-c1e941c6e12f" providerId="ADAL" clId="{8811883D-3996-411E-BDEF-79B709EAEF52}" dt="2025-09-24T15:37:13.746" v="1349" actId="20577"/>
        <pc:sldMkLst>
          <pc:docMk/>
          <pc:sldMk cId="90973049" sldId="258"/>
        </pc:sldMkLst>
        <pc:spChg chg="mod">
          <ac:chgData name="Paul" userId="7515dc11-ccf1-47c0-9d71-c1e941c6e12f" providerId="ADAL" clId="{8811883D-3996-411E-BDEF-79B709EAEF52}" dt="2025-09-24T15:36:21.946" v="1231" actId="20577"/>
          <ac:spMkLst>
            <pc:docMk/>
            <pc:sldMk cId="90973049" sldId="258"/>
            <ac:spMk id="3" creationId="{62997F8B-3B56-4FC4-A959-C5C4F230DEBD}"/>
          </ac:spMkLst>
        </pc:spChg>
      </pc:sldChg>
      <pc:sldChg chg="modNotesTx">
        <pc:chgData name="Paul" userId="7515dc11-ccf1-47c0-9d71-c1e941c6e12f" providerId="ADAL" clId="{8811883D-3996-411E-BDEF-79B709EAEF52}" dt="2025-09-24T15:37:42.594" v="1352" actId="20577"/>
        <pc:sldMkLst>
          <pc:docMk/>
          <pc:sldMk cId="3255921731" sldId="259"/>
        </pc:sldMkLst>
      </pc:sldChg>
      <pc:sldChg chg="modSp mod modNotesTx">
        <pc:chgData name="Paul" userId="7515dc11-ccf1-47c0-9d71-c1e941c6e12f" providerId="ADAL" clId="{8811883D-3996-411E-BDEF-79B709EAEF52}" dt="2025-09-24T15:38:03.601" v="1360" actId="20577"/>
        <pc:sldMkLst>
          <pc:docMk/>
          <pc:sldMk cId="1974772479" sldId="260"/>
        </pc:sldMkLst>
        <pc:spChg chg="mod">
          <ac:chgData name="Paul" userId="7515dc11-ccf1-47c0-9d71-c1e941c6e12f" providerId="ADAL" clId="{8811883D-3996-411E-BDEF-79B709EAEF52}" dt="2025-09-24T15:38:03.601" v="1360" actId="20577"/>
          <ac:spMkLst>
            <pc:docMk/>
            <pc:sldMk cId="1974772479" sldId="260"/>
            <ac:spMk id="5" creationId="{DDA31D95-6417-417D-BE47-CA4A17E739DF}"/>
          </ac:spMkLst>
        </pc:spChg>
      </pc:sldChg>
      <pc:sldChg chg="modSp mod modNotesTx">
        <pc:chgData name="Paul" userId="7515dc11-ccf1-47c0-9d71-c1e941c6e12f" providerId="ADAL" clId="{8811883D-3996-411E-BDEF-79B709EAEF52}" dt="2025-09-24T15:41:32.724" v="1474" actId="20577"/>
        <pc:sldMkLst>
          <pc:docMk/>
          <pc:sldMk cId="4010696880" sldId="261"/>
        </pc:sldMkLst>
        <pc:spChg chg="mod">
          <ac:chgData name="Paul" userId="7515dc11-ccf1-47c0-9d71-c1e941c6e12f" providerId="ADAL" clId="{8811883D-3996-411E-BDEF-79B709EAEF52}" dt="2025-09-24T15:39:48.306" v="1370" actId="20577"/>
          <ac:spMkLst>
            <pc:docMk/>
            <pc:sldMk cId="4010696880" sldId="261"/>
            <ac:spMk id="2" creationId="{BFC629E1-A60A-4A0A-ACF4-991B146FAEB1}"/>
          </ac:spMkLst>
        </pc:spChg>
      </pc:sldChg>
      <pc:sldChg chg="modNotesTx">
        <pc:chgData name="Paul" userId="7515dc11-ccf1-47c0-9d71-c1e941c6e12f" providerId="ADAL" clId="{8811883D-3996-411E-BDEF-79B709EAEF52}" dt="2025-10-01T14:55:54.782" v="1952" actId="20577"/>
        <pc:sldMkLst>
          <pc:docMk/>
          <pc:sldMk cId="708637397" sldId="262"/>
        </pc:sldMkLst>
      </pc:sldChg>
      <pc:sldChg chg="modNotesTx">
        <pc:chgData name="Paul" userId="7515dc11-ccf1-47c0-9d71-c1e941c6e12f" providerId="ADAL" clId="{8811883D-3996-411E-BDEF-79B709EAEF52}" dt="2025-10-01T14:57:06.789" v="2099" actId="20577"/>
        <pc:sldMkLst>
          <pc:docMk/>
          <pc:sldMk cId="4069535541" sldId="263"/>
        </pc:sldMkLst>
      </pc:sldChg>
      <pc:sldChg chg="modNotesTx">
        <pc:chgData name="Paul" userId="7515dc11-ccf1-47c0-9d71-c1e941c6e12f" providerId="ADAL" clId="{8811883D-3996-411E-BDEF-79B709EAEF52}" dt="2025-09-24T15:38:14.182" v="1362" actId="20577"/>
        <pc:sldMkLst>
          <pc:docMk/>
          <pc:sldMk cId="1239007598" sldId="264"/>
        </pc:sldMkLst>
      </pc:sldChg>
      <pc:sldChg chg="modNotesTx">
        <pc:chgData name="Paul" userId="7515dc11-ccf1-47c0-9d71-c1e941c6e12f" providerId="ADAL" clId="{8811883D-3996-411E-BDEF-79B709EAEF52}" dt="2025-10-01T15:06:02.501" v="2817" actId="313"/>
        <pc:sldMkLst>
          <pc:docMk/>
          <pc:sldMk cId="801497595" sldId="266"/>
        </pc:sldMkLst>
      </pc:sldChg>
      <pc:sldChg chg="add del modNotesTx">
        <pc:chgData name="Paul" userId="7515dc11-ccf1-47c0-9d71-c1e941c6e12f" providerId="ADAL" clId="{8811883D-3996-411E-BDEF-79B709EAEF52}" dt="2025-09-24T15:49:42.251" v="1797" actId="20577"/>
        <pc:sldMkLst>
          <pc:docMk/>
          <pc:sldMk cId="2998314815" sldId="277"/>
        </pc:sldMkLst>
      </pc:sldChg>
      <pc:sldChg chg="modNotesTx">
        <pc:chgData name="Paul" userId="7515dc11-ccf1-47c0-9d71-c1e941c6e12f" providerId="ADAL" clId="{8811883D-3996-411E-BDEF-79B709EAEF52}" dt="2025-09-24T15:57:21.862" v="1852" actId="20577"/>
        <pc:sldMkLst>
          <pc:docMk/>
          <pc:sldMk cId="4264008263" sldId="278"/>
        </pc:sldMkLst>
      </pc:sldChg>
      <pc:sldChg chg="modNotesTx">
        <pc:chgData name="Paul" userId="7515dc11-ccf1-47c0-9d71-c1e941c6e12f" providerId="ADAL" clId="{8811883D-3996-411E-BDEF-79B709EAEF52}" dt="2025-10-01T15:04:24.275" v="2631" actId="20577"/>
        <pc:sldMkLst>
          <pc:docMk/>
          <pc:sldMk cId="1796720291" sldId="279"/>
        </pc:sldMkLst>
      </pc:sldChg>
      <pc:sldChg chg="modNotesTx">
        <pc:chgData name="Paul" userId="7515dc11-ccf1-47c0-9d71-c1e941c6e12f" providerId="ADAL" clId="{8811883D-3996-411E-BDEF-79B709EAEF52}" dt="2025-09-24T15:57:46.524" v="1874"/>
        <pc:sldMkLst>
          <pc:docMk/>
          <pc:sldMk cId="4240375353" sldId="280"/>
        </pc:sldMkLst>
      </pc:sldChg>
      <pc:sldChg chg="modNotesTx">
        <pc:chgData name="Paul" userId="7515dc11-ccf1-47c0-9d71-c1e941c6e12f" providerId="ADAL" clId="{8811883D-3996-411E-BDEF-79B709EAEF52}" dt="2025-09-24T15:38:38.550" v="1364" actId="20577"/>
        <pc:sldMkLst>
          <pc:docMk/>
          <pc:sldMk cId="3797056693" sldId="286"/>
        </pc:sldMkLst>
      </pc:sldChg>
      <pc:sldChg chg="modNotesTx">
        <pc:chgData name="Paul" userId="7515dc11-ccf1-47c0-9d71-c1e941c6e12f" providerId="ADAL" clId="{8811883D-3996-411E-BDEF-79B709EAEF52}" dt="2025-09-24T15:39:28.766" v="1366" actId="20577"/>
        <pc:sldMkLst>
          <pc:docMk/>
          <pc:sldMk cId="4038423499" sldId="287"/>
        </pc:sldMkLst>
      </pc:sldChg>
      <pc:sldChg chg="modNotesTx">
        <pc:chgData name="Paul" userId="7515dc11-ccf1-47c0-9d71-c1e941c6e12f" providerId="ADAL" clId="{8811883D-3996-411E-BDEF-79B709EAEF52}" dt="2025-09-24T15:57:13.175" v="1850" actId="20577"/>
        <pc:sldMkLst>
          <pc:docMk/>
          <pc:sldMk cId="3954167352" sldId="288"/>
        </pc:sldMkLst>
      </pc:sldChg>
      <pc:sldChg chg="modNotesTx">
        <pc:chgData name="Paul" userId="7515dc11-ccf1-47c0-9d71-c1e941c6e12f" providerId="ADAL" clId="{8811883D-3996-411E-BDEF-79B709EAEF52}" dt="2025-10-01T15:03:01.519" v="2630" actId="20577"/>
        <pc:sldMkLst>
          <pc:docMk/>
          <pc:sldMk cId="2893386092" sldId="289"/>
        </pc:sldMkLst>
      </pc:sldChg>
    </pc:docChg>
  </pc:docChgLst>
  <pc:docChgLst>
    <pc:chgData name="S Taylor (stedward)" userId="S::s.taylor@stedward.bham.sch.uk::0618c097-f466-436a-b69a-ae3e0870f884" providerId="AD" clId="Web-{90712E65-E514-EB32-DC62-17E4D14ED34C}"/>
    <pc:docChg chg="modSld">
      <pc:chgData name="S Taylor (stedward)" userId="S::s.taylor@stedward.bham.sch.uk::0618c097-f466-436a-b69a-ae3e0870f884" providerId="AD" clId="Web-{90712E65-E514-EB32-DC62-17E4D14ED34C}" dt="2025-09-24T15:59:09.773" v="47"/>
      <pc:docMkLst>
        <pc:docMk/>
      </pc:docMkLst>
      <pc:sldChg chg="modNotes">
        <pc:chgData name="S Taylor (stedward)" userId="S::s.taylor@stedward.bham.sch.uk::0618c097-f466-436a-b69a-ae3e0870f884" providerId="AD" clId="Web-{90712E65-E514-EB32-DC62-17E4D14ED34C}" dt="2025-09-24T15:59:09.773" v="47"/>
        <pc:sldMkLst>
          <pc:docMk/>
          <pc:sldMk cId="4264008263"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446412A-1DDA-433D-98B6-05EF0FAC19A2}" type="datetimeFigureOut">
              <a:rPr lang="en-GB" smtClean="0"/>
              <a:t>01/10/2025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10DD69C-EAC9-4BCC-85AB-03A62F8E5BEB}" type="slidenum">
              <a:rPr lang="en-GB" smtClean="0"/>
              <a:t>‹#›</a:t>
            </a:fld>
            <a:endParaRPr lang="en-GB"/>
          </a:p>
        </p:txBody>
      </p:sp>
    </p:spTree>
    <p:extLst>
      <p:ext uri="{BB962C8B-B14F-4D97-AF65-F5344CB8AC3E}">
        <p14:creationId xmlns:p14="http://schemas.microsoft.com/office/powerpoint/2010/main" val="271412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0DD69C-EAC9-4BCC-85AB-03A62F8E5BEB}" type="slidenum">
              <a:rPr lang="en-GB" smtClean="0"/>
              <a:t>1</a:t>
            </a:fld>
            <a:endParaRPr lang="en-GB"/>
          </a:p>
        </p:txBody>
      </p:sp>
    </p:spTree>
    <p:extLst>
      <p:ext uri="{BB962C8B-B14F-4D97-AF65-F5344CB8AC3E}">
        <p14:creationId xmlns:p14="http://schemas.microsoft.com/office/powerpoint/2010/main" val="4154657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0DD69C-EAC9-4BCC-85AB-03A62F8E5BEB}" type="slidenum">
              <a:rPr lang="en-GB" smtClean="0"/>
              <a:t>2</a:t>
            </a:fld>
            <a:endParaRPr lang="en-GB"/>
          </a:p>
        </p:txBody>
      </p:sp>
    </p:spTree>
    <p:extLst>
      <p:ext uri="{BB962C8B-B14F-4D97-AF65-F5344CB8AC3E}">
        <p14:creationId xmlns:p14="http://schemas.microsoft.com/office/powerpoint/2010/main" val="3956843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P: Good evening, thank you for joining us this evening.  We feel very privileged to be your children’s class teacher this year as they continue on their journey of faith and receive two sacraments this year.  It will be a special family occasion and all three of us fondly remember making these Sacraments ourselves.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These two sacraments are an outward sign of our Catholic Faith in a Catholic School community and also gives parents an opportunity to examiner their own faith.  This will be a special time for children in Year 3 and we will prepare the children throughout the year.  This is an opportunity to celebrate their faith with the class.</a:t>
            </a:r>
          </a:p>
          <a:p>
            <a:r>
              <a:rPr lang="en-GB"/>
              <a:t>It is important that children attend weekly Mass, and they have their Mass cards signed.</a:t>
            </a:r>
          </a:p>
        </p:txBody>
      </p:sp>
      <p:sp>
        <p:nvSpPr>
          <p:cNvPr id="4" name="Slide Number Placeholder 3"/>
          <p:cNvSpPr>
            <a:spLocks noGrp="1"/>
          </p:cNvSpPr>
          <p:nvPr>
            <p:ph type="sldNum" sz="quarter" idx="5"/>
          </p:nvPr>
        </p:nvSpPr>
        <p:spPr/>
        <p:txBody>
          <a:bodyPr/>
          <a:lstStyle/>
          <a:p>
            <a:fld id="{610DD69C-EAC9-4BCC-85AB-03A62F8E5BEB}" type="slidenum">
              <a:rPr lang="en-GB" smtClean="0"/>
              <a:t>3</a:t>
            </a:fld>
            <a:endParaRPr lang="en-GB"/>
          </a:p>
        </p:txBody>
      </p:sp>
    </p:spTree>
    <p:extLst>
      <p:ext uri="{BB962C8B-B14F-4D97-AF65-F5344CB8AC3E}">
        <p14:creationId xmlns:p14="http://schemas.microsoft.com/office/powerpoint/2010/main" val="4060968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 Mass of Thanksgiving- an opportunity to attend Mass in your FHC outfits and receive your certificate.</a:t>
            </a:r>
          </a:p>
        </p:txBody>
      </p:sp>
      <p:sp>
        <p:nvSpPr>
          <p:cNvPr id="4" name="Slide Number Placeholder 3"/>
          <p:cNvSpPr>
            <a:spLocks noGrp="1"/>
          </p:cNvSpPr>
          <p:nvPr>
            <p:ph type="sldNum" sz="quarter" idx="5"/>
          </p:nvPr>
        </p:nvSpPr>
        <p:spPr/>
        <p:txBody>
          <a:bodyPr/>
          <a:lstStyle/>
          <a:p>
            <a:fld id="{610DD69C-EAC9-4BCC-85AB-03A62F8E5BEB}" type="slidenum">
              <a:rPr lang="en-GB" smtClean="0"/>
              <a:t>4</a:t>
            </a:fld>
            <a:endParaRPr lang="en-GB"/>
          </a:p>
        </p:txBody>
      </p:sp>
    </p:spTree>
    <p:extLst>
      <p:ext uri="{BB962C8B-B14F-4D97-AF65-F5344CB8AC3E}">
        <p14:creationId xmlns:p14="http://schemas.microsoft.com/office/powerpoint/2010/main" val="1506137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 </a:t>
            </a:r>
          </a:p>
        </p:txBody>
      </p:sp>
      <p:sp>
        <p:nvSpPr>
          <p:cNvPr id="4" name="Slide Number Placeholder 3"/>
          <p:cNvSpPr>
            <a:spLocks noGrp="1"/>
          </p:cNvSpPr>
          <p:nvPr>
            <p:ph type="sldNum" sz="quarter" idx="5"/>
          </p:nvPr>
        </p:nvSpPr>
        <p:spPr/>
        <p:txBody>
          <a:bodyPr/>
          <a:lstStyle/>
          <a:p>
            <a:fld id="{610DD69C-EAC9-4BCC-85AB-03A62F8E5BEB}" type="slidenum">
              <a:rPr lang="en-GB" smtClean="0"/>
              <a:t>5</a:t>
            </a:fld>
            <a:endParaRPr lang="en-GB"/>
          </a:p>
        </p:txBody>
      </p:sp>
    </p:spTree>
    <p:extLst>
      <p:ext uri="{BB962C8B-B14F-4D97-AF65-F5344CB8AC3E}">
        <p14:creationId xmlns:p14="http://schemas.microsoft.com/office/powerpoint/2010/main" val="3485570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t>
            </a:r>
          </a:p>
        </p:txBody>
      </p:sp>
      <p:sp>
        <p:nvSpPr>
          <p:cNvPr id="4" name="Slide Number Placeholder 3"/>
          <p:cNvSpPr>
            <a:spLocks noGrp="1"/>
          </p:cNvSpPr>
          <p:nvPr>
            <p:ph type="sldNum" sz="quarter" idx="5"/>
          </p:nvPr>
        </p:nvSpPr>
        <p:spPr/>
        <p:txBody>
          <a:bodyPr/>
          <a:lstStyle/>
          <a:p>
            <a:fld id="{610DD69C-EAC9-4BCC-85AB-03A62F8E5BEB}" type="slidenum">
              <a:rPr lang="en-GB" smtClean="0"/>
              <a:t>6</a:t>
            </a:fld>
            <a:endParaRPr lang="en-GB"/>
          </a:p>
        </p:txBody>
      </p:sp>
    </p:spTree>
    <p:extLst>
      <p:ext uri="{BB962C8B-B14F-4D97-AF65-F5344CB8AC3E}">
        <p14:creationId xmlns:p14="http://schemas.microsoft.com/office/powerpoint/2010/main" val="95070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t>
            </a:r>
          </a:p>
        </p:txBody>
      </p:sp>
      <p:sp>
        <p:nvSpPr>
          <p:cNvPr id="4" name="Slide Number Placeholder 3"/>
          <p:cNvSpPr>
            <a:spLocks noGrp="1"/>
          </p:cNvSpPr>
          <p:nvPr>
            <p:ph type="sldNum" sz="quarter" idx="5"/>
          </p:nvPr>
        </p:nvSpPr>
        <p:spPr/>
        <p:txBody>
          <a:bodyPr/>
          <a:lstStyle/>
          <a:p>
            <a:fld id="{610DD69C-EAC9-4BCC-85AB-03A62F8E5BEB}" type="slidenum">
              <a:rPr lang="en-GB" smtClean="0"/>
              <a:t>7</a:t>
            </a:fld>
            <a:endParaRPr lang="en-GB"/>
          </a:p>
        </p:txBody>
      </p:sp>
    </p:spTree>
    <p:extLst>
      <p:ext uri="{BB962C8B-B14F-4D97-AF65-F5344CB8AC3E}">
        <p14:creationId xmlns:p14="http://schemas.microsoft.com/office/powerpoint/2010/main" val="1359886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a:t>
            </a:r>
          </a:p>
        </p:txBody>
      </p:sp>
      <p:sp>
        <p:nvSpPr>
          <p:cNvPr id="4" name="Slide Number Placeholder 3"/>
          <p:cNvSpPr>
            <a:spLocks noGrp="1"/>
          </p:cNvSpPr>
          <p:nvPr>
            <p:ph type="sldNum" sz="quarter" idx="5"/>
          </p:nvPr>
        </p:nvSpPr>
        <p:spPr/>
        <p:txBody>
          <a:bodyPr/>
          <a:lstStyle/>
          <a:p>
            <a:fld id="{610DD69C-EAC9-4BCC-85AB-03A62F8E5BEB}" type="slidenum">
              <a:rPr lang="en-GB" smtClean="0"/>
              <a:t>8</a:t>
            </a:fld>
            <a:endParaRPr lang="en-GB"/>
          </a:p>
        </p:txBody>
      </p:sp>
    </p:spTree>
    <p:extLst>
      <p:ext uri="{BB962C8B-B14F-4D97-AF65-F5344CB8AC3E}">
        <p14:creationId xmlns:p14="http://schemas.microsoft.com/office/powerpoint/2010/main" val="13729768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 The Sacrament of Holy Communion is so important as we regularly receive this Sacrament.</a:t>
            </a:r>
          </a:p>
        </p:txBody>
      </p:sp>
      <p:sp>
        <p:nvSpPr>
          <p:cNvPr id="4" name="Slide Number Placeholder 3"/>
          <p:cNvSpPr>
            <a:spLocks noGrp="1"/>
          </p:cNvSpPr>
          <p:nvPr>
            <p:ph type="sldNum" sz="quarter" idx="5"/>
          </p:nvPr>
        </p:nvSpPr>
        <p:spPr/>
        <p:txBody>
          <a:bodyPr/>
          <a:lstStyle/>
          <a:p>
            <a:fld id="{610DD69C-EAC9-4BCC-85AB-03A62F8E5BEB}" type="slidenum">
              <a:rPr lang="en-GB" smtClean="0"/>
              <a:t>9</a:t>
            </a:fld>
            <a:endParaRPr lang="en-GB"/>
          </a:p>
        </p:txBody>
      </p:sp>
    </p:spTree>
    <p:extLst>
      <p:ext uri="{BB962C8B-B14F-4D97-AF65-F5344CB8AC3E}">
        <p14:creationId xmlns:p14="http://schemas.microsoft.com/office/powerpoint/2010/main" val="2206704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 Each day, reflecting on the day.  An examination of conscious.</a:t>
            </a:r>
          </a:p>
        </p:txBody>
      </p:sp>
      <p:sp>
        <p:nvSpPr>
          <p:cNvPr id="4" name="Slide Number Placeholder 3"/>
          <p:cNvSpPr>
            <a:spLocks noGrp="1"/>
          </p:cNvSpPr>
          <p:nvPr>
            <p:ph type="sldNum" sz="quarter" idx="5"/>
          </p:nvPr>
        </p:nvSpPr>
        <p:spPr/>
        <p:txBody>
          <a:bodyPr/>
          <a:lstStyle/>
          <a:p>
            <a:fld id="{610DD69C-EAC9-4BCC-85AB-03A62F8E5BEB}" type="slidenum">
              <a:rPr lang="en-GB" smtClean="0"/>
              <a:t>10</a:t>
            </a:fld>
            <a:endParaRPr lang="en-GB"/>
          </a:p>
        </p:txBody>
      </p:sp>
    </p:spTree>
    <p:extLst>
      <p:ext uri="{BB962C8B-B14F-4D97-AF65-F5344CB8AC3E}">
        <p14:creationId xmlns:p14="http://schemas.microsoft.com/office/powerpoint/2010/main" val="3436036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t>
            </a:r>
          </a:p>
        </p:txBody>
      </p:sp>
      <p:sp>
        <p:nvSpPr>
          <p:cNvPr id="4" name="Slide Number Placeholder 3"/>
          <p:cNvSpPr>
            <a:spLocks noGrp="1"/>
          </p:cNvSpPr>
          <p:nvPr>
            <p:ph type="sldNum" sz="quarter" idx="5"/>
          </p:nvPr>
        </p:nvSpPr>
        <p:spPr/>
        <p:txBody>
          <a:bodyPr/>
          <a:lstStyle/>
          <a:p>
            <a:fld id="{610DD69C-EAC9-4BCC-85AB-03A62F8E5BEB}" type="slidenum">
              <a:rPr lang="en-GB" smtClean="0"/>
              <a:t>11</a:t>
            </a:fld>
            <a:endParaRPr lang="en-GB"/>
          </a:p>
        </p:txBody>
      </p:sp>
    </p:spTree>
    <p:extLst>
      <p:ext uri="{BB962C8B-B14F-4D97-AF65-F5344CB8AC3E}">
        <p14:creationId xmlns:p14="http://schemas.microsoft.com/office/powerpoint/2010/main" val="4199810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 We are inspired by Jesus. Luca will come and read a passage about Jesus’ baptism.</a:t>
            </a:r>
          </a:p>
          <a:p>
            <a:r>
              <a:rPr lang="en-GB" dirty="0"/>
              <a:t>ask question. Child read passage about Baptism.</a:t>
            </a:r>
          </a:p>
          <a:p>
            <a:r>
              <a:rPr lang="en-GB" dirty="0"/>
              <a:t>Talk to your child about your own baptism.</a:t>
            </a:r>
          </a:p>
        </p:txBody>
      </p:sp>
      <p:sp>
        <p:nvSpPr>
          <p:cNvPr id="4" name="Slide Number Placeholder 3"/>
          <p:cNvSpPr>
            <a:spLocks noGrp="1"/>
          </p:cNvSpPr>
          <p:nvPr>
            <p:ph type="sldNum" sz="quarter" idx="5"/>
          </p:nvPr>
        </p:nvSpPr>
        <p:spPr/>
        <p:txBody>
          <a:bodyPr/>
          <a:lstStyle/>
          <a:p>
            <a:fld id="{610DD69C-EAC9-4BCC-85AB-03A62F8E5BEB}" type="slidenum">
              <a:rPr lang="en-GB" smtClean="0"/>
              <a:t>12</a:t>
            </a:fld>
            <a:endParaRPr lang="en-GB"/>
          </a:p>
        </p:txBody>
      </p:sp>
    </p:spTree>
    <p:extLst>
      <p:ext uri="{BB962C8B-B14F-4D97-AF65-F5344CB8AC3E}">
        <p14:creationId xmlns:p14="http://schemas.microsoft.com/office/powerpoint/2010/main" val="171805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P-As we said earlier, we have fond memories of receiving the Sacrament of Reconciliation and FHC.  I remember…”golden book” “ feeling of maturity and closeness to God”  </a:t>
            </a:r>
          </a:p>
          <a:p>
            <a:r>
              <a:rPr lang="en-GB" dirty="0"/>
              <a:t>You will receive an I Belong Book which we </a:t>
            </a:r>
            <a:r>
              <a:rPr lang="en-GB" dirty="0" err="1"/>
              <a:t>wil</a:t>
            </a:r>
            <a:r>
              <a:rPr lang="en-GB" dirty="0"/>
              <a:t> share details of in our next meeting.</a:t>
            </a:r>
          </a:p>
          <a:p>
            <a:r>
              <a:rPr lang="en-GB" dirty="0"/>
              <a:t>Say how nice the Sacrament of Reconciliation is at St Edward’s- true celebration.</a:t>
            </a:r>
          </a:p>
          <a:p>
            <a:endParaRPr lang="en-GB" dirty="0"/>
          </a:p>
          <a:p>
            <a:r>
              <a:rPr lang="en-GB" dirty="0"/>
              <a:t>ACTIVITY- with your child.  Can you write a prayer for your faith journey.  </a:t>
            </a:r>
            <a:r>
              <a:rPr lang="en-GB"/>
              <a:t>What </a:t>
            </a:r>
            <a:r>
              <a:rPr lang="en-GB" dirty="0"/>
              <a:t>do you want God to guide you with?</a:t>
            </a:r>
          </a:p>
        </p:txBody>
      </p:sp>
      <p:sp>
        <p:nvSpPr>
          <p:cNvPr id="4" name="Slide Number Placeholder 3"/>
          <p:cNvSpPr>
            <a:spLocks noGrp="1"/>
          </p:cNvSpPr>
          <p:nvPr>
            <p:ph type="sldNum" sz="quarter" idx="5"/>
          </p:nvPr>
        </p:nvSpPr>
        <p:spPr/>
        <p:txBody>
          <a:bodyPr/>
          <a:lstStyle/>
          <a:p>
            <a:fld id="{610DD69C-EAC9-4BCC-85AB-03A62F8E5BEB}" type="slidenum">
              <a:rPr lang="en-GB" smtClean="0"/>
              <a:t>13</a:t>
            </a:fld>
            <a:endParaRPr lang="en-GB"/>
          </a:p>
        </p:txBody>
      </p:sp>
    </p:spTree>
    <p:extLst>
      <p:ext uri="{BB962C8B-B14F-4D97-AF65-F5344CB8AC3E}">
        <p14:creationId xmlns:p14="http://schemas.microsoft.com/office/powerpoint/2010/main" val="1831727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 meetings (all should be attended with the children.   This is a journey they go on together,</a:t>
            </a:r>
          </a:p>
          <a:p>
            <a:r>
              <a:rPr lang="en-GB" dirty="0"/>
              <a:t>Mass of Commitment.</a:t>
            </a:r>
          </a:p>
          <a:p>
            <a:r>
              <a:rPr lang="en-GB" dirty="0"/>
              <a:t>Units they will learn about in school- Reconciliation and Eucharist as a Thanksgiving to God.</a:t>
            </a:r>
          </a:p>
          <a:p>
            <a:r>
              <a:rPr lang="en-GB" dirty="0"/>
              <a:t>All of our RE units have these links</a:t>
            </a:r>
          </a:p>
          <a:p>
            <a:r>
              <a:rPr lang="en-GB" dirty="0"/>
              <a:t>I Belong book sent out after Christmas.</a:t>
            </a:r>
          </a:p>
          <a:p>
            <a:r>
              <a:rPr lang="en-GB" dirty="0"/>
              <a:t>Sacrament of Reconciliation</a:t>
            </a:r>
          </a:p>
          <a:p>
            <a:r>
              <a:rPr lang="en-GB" dirty="0"/>
              <a:t>Sacrament of FHC</a:t>
            </a:r>
          </a:p>
          <a:p>
            <a:r>
              <a:rPr lang="en-GB" dirty="0"/>
              <a:t>There will be a meeting before each Sacrament.</a:t>
            </a:r>
          </a:p>
        </p:txBody>
      </p:sp>
      <p:sp>
        <p:nvSpPr>
          <p:cNvPr id="4" name="Slide Number Placeholder 3"/>
          <p:cNvSpPr>
            <a:spLocks noGrp="1"/>
          </p:cNvSpPr>
          <p:nvPr>
            <p:ph type="sldNum" sz="quarter" idx="5"/>
          </p:nvPr>
        </p:nvSpPr>
        <p:spPr/>
        <p:txBody>
          <a:bodyPr/>
          <a:lstStyle/>
          <a:p>
            <a:fld id="{610DD69C-EAC9-4BCC-85AB-03A62F8E5BEB}" type="slidenum">
              <a:rPr lang="en-GB" smtClean="0"/>
              <a:t>14</a:t>
            </a:fld>
            <a:endParaRPr lang="en-GB"/>
          </a:p>
        </p:txBody>
      </p:sp>
    </p:spTree>
    <p:extLst>
      <p:ext uri="{BB962C8B-B14F-4D97-AF65-F5344CB8AC3E}">
        <p14:creationId xmlns:p14="http://schemas.microsoft.com/office/powerpoint/2010/main" val="2720946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a:t>
            </a:r>
          </a:p>
        </p:txBody>
      </p:sp>
      <p:sp>
        <p:nvSpPr>
          <p:cNvPr id="4" name="Slide Number Placeholder 3"/>
          <p:cNvSpPr>
            <a:spLocks noGrp="1"/>
          </p:cNvSpPr>
          <p:nvPr>
            <p:ph type="sldNum" sz="quarter" idx="5"/>
          </p:nvPr>
        </p:nvSpPr>
        <p:spPr/>
        <p:txBody>
          <a:bodyPr/>
          <a:lstStyle/>
          <a:p>
            <a:fld id="{610DD69C-EAC9-4BCC-85AB-03A62F8E5BEB}" type="slidenum">
              <a:rPr lang="en-GB" smtClean="0"/>
              <a:t>15</a:t>
            </a:fld>
            <a:endParaRPr lang="en-GB"/>
          </a:p>
        </p:txBody>
      </p:sp>
    </p:spTree>
    <p:extLst>
      <p:ext uri="{BB962C8B-B14F-4D97-AF65-F5344CB8AC3E}">
        <p14:creationId xmlns:p14="http://schemas.microsoft.com/office/powerpoint/2010/main" val="6016051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 21</a:t>
            </a:r>
            <a:r>
              <a:rPr lang="en-GB" baseline="30000"/>
              <a:t>st</a:t>
            </a:r>
            <a:r>
              <a:rPr lang="en-GB"/>
              <a:t> April 2026- a wonderful opportunity </a:t>
            </a:r>
          </a:p>
          <a:p>
            <a:r>
              <a:rPr lang="en-GB" b="0" i="0" err="1">
                <a:solidFill>
                  <a:srgbClr val="2D2D2D"/>
                </a:solidFill>
                <a:effectLst/>
                <a:latin typeface="Ubuntu"/>
              </a:rPr>
              <a:t>hese</a:t>
            </a:r>
            <a:r>
              <a:rPr lang="en-GB" b="0" i="0">
                <a:solidFill>
                  <a:srgbClr val="2D2D2D"/>
                </a:solidFill>
                <a:effectLst/>
                <a:latin typeface="Ubuntu"/>
              </a:rPr>
              <a:t> are very special days for the whole class and their teachers. Through music, prayer, team building, plenty of fun and specially designed activities, these days has been put together to gently strengthen the faith of the entire year group, whilst focusing on Jesus the giver of life whom many will receive for the first time in the Sacrament of Holy Communion.</a:t>
            </a:r>
            <a:endParaRPr lang="en-GB"/>
          </a:p>
        </p:txBody>
      </p:sp>
      <p:sp>
        <p:nvSpPr>
          <p:cNvPr id="4" name="Slide Number Placeholder 3"/>
          <p:cNvSpPr>
            <a:spLocks noGrp="1"/>
          </p:cNvSpPr>
          <p:nvPr>
            <p:ph type="sldNum" sz="quarter" idx="5"/>
          </p:nvPr>
        </p:nvSpPr>
        <p:spPr/>
        <p:txBody>
          <a:bodyPr/>
          <a:lstStyle/>
          <a:p>
            <a:fld id="{610DD69C-EAC9-4BCC-85AB-03A62F8E5BEB}" type="slidenum">
              <a:rPr lang="en-GB" smtClean="0"/>
              <a:t>16</a:t>
            </a:fld>
            <a:endParaRPr lang="en-GB"/>
          </a:p>
        </p:txBody>
      </p:sp>
    </p:spTree>
    <p:extLst>
      <p:ext uri="{BB962C8B-B14F-4D97-AF65-F5344CB8AC3E}">
        <p14:creationId xmlns:p14="http://schemas.microsoft.com/office/powerpoint/2010/main" val="68834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solidFill>
                  <a:srgbClr val="333333"/>
                </a:solidFill>
                <a:latin typeface="Helvetica"/>
                <a:cs typeface="Helvetica"/>
              </a:rPr>
              <a:t>S-  </a:t>
            </a:r>
            <a:r>
              <a:rPr lang="en-GB" b="0" i="0">
                <a:solidFill>
                  <a:srgbClr val="333333"/>
                </a:solidFill>
                <a:effectLst/>
                <a:latin typeface="Helvetica"/>
                <a:cs typeface="Helvetica"/>
              </a:rPr>
              <a:t>I Belong is a programme that contains lively, colourful material in which illustrations and examples are used to reflect the world where today’s children live and experience faith. It is hoped that the children using this book will create a personal </a:t>
            </a:r>
            <a:r>
              <a:rPr lang="en-GB" b="0" i="0" err="1">
                <a:solidFill>
                  <a:srgbClr val="333333"/>
                </a:solidFill>
                <a:effectLst/>
                <a:latin typeface="Helvetica"/>
                <a:cs typeface="Helvetica"/>
              </a:rPr>
              <a:t>momento</a:t>
            </a:r>
            <a:r>
              <a:rPr lang="en-GB" b="0" i="0">
                <a:solidFill>
                  <a:srgbClr val="333333"/>
                </a:solidFill>
                <a:effectLst/>
                <a:latin typeface="Helvetica"/>
                <a:cs typeface="Helvetica"/>
              </a:rPr>
              <a:t> of this special time in their relationship with God. At the end of each chapter is a “Family Time” page with suggestions for prayer and something to do together as a family. Small information boxes have been added throughout the book. These cover areas such </a:t>
            </a:r>
            <a:r>
              <a:rPr lang="en-GB" b="0" i="0" err="1">
                <a:solidFill>
                  <a:srgbClr val="333333"/>
                </a:solidFill>
                <a:effectLst/>
                <a:latin typeface="Helvetica"/>
                <a:cs typeface="Helvetica"/>
              </a:rPr>
              <a:t>as:search</a:t>
            </a:r>
            <a:r>
              <a:rPr lang="en-GB" b="0" i="0">
                <a:solidFill>
                  <a:srgbClr val="333333"/>
                </a:solidFill>
                <a:effectLst/>
                <a:latin typeface="Helvetica"/>
                <a:cs typeface="Helvetica"/>
              </a:rPr>
              <a:t> the church for particular items, explanation of Catholic practices, what to look out for while at Mass and new words associated with reconciliation, First Holy Communion and the Mass. There is also a symbol of a Bible to check out bible references at the end of scripture passages. A small candle features on the corner of each page which, when coloured, indicates progress through the book.</a:t>
            </a:r>
            <a:endParaRPr lang="en-GB">
              <a:latin typeface="Helvetica"/>
              <a:ea typeface="Calibri"/>
              <a:cs typeface="Helvetica"/>
            </a:endParaRPr>
          </a:p>
        </p:txBody>
      </p:sp>
      <p:sp>
        <p:nvSpPr>
          <p:cNvPr id="4" name="Slide Number Placeholder 3"/>
          <p:cNvSpPr>
            <a:spLocks noGrp="1"/>
          </p:cNvSpPr>
          <p:nvPr>
            <p:ph type="sldNum" sz="quarter" idx="5"/>
          </p:nvPr>
        </p:nvSpPr>
        <p:spPr/>
        <p:txBody>
          <a:bodyPr/>
          <a:lstStyle/>
          <a:p>
            <a:fld id="{610DD69C-EAC9-4BCC-85AB-03A62F8E5BEB}" type="slidenum">
              <a:rPr lang="en-GB" smtClean="0"/>
              <a:t>17</a:t>
            </a:fld>
            <a:endParaRPr lang="en-GB"/>
          </a:p>
        </p:txBody>
      </p:sp>
    </p:spTree>
    <p:extLst>
      <p:ext uri="{BB962C8B-B14F-4D97-AF65-F5344CB8AC3E}">
        <p14:creationId xmlns:p14="http://schemas.microsoft.com/office/powerpoint/2010/main" val="1054343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t>
            </a:r>
          </a:p>
        </p:txBody>
      </p:sp>
      <p:sp>
        <p:nvSpPr>
          <p:cNvPr id="4" name="Slide Number Placeholder 3"/>
          <p:cNvSpPr>
            <a:spLocks noGrp="1"/>
          </p:cNvSpPr>
          <p:nvPr>
            <p:ph type="sldNum" sz="quarter" idx="5"/>
          </p:nvPr>
        </p:nvSpPr>
        <p:spPr/>
        <p:txBody>
          <a:bodyPr/>
          <a:lstStyle/>
          <a:p>
            <a:fld id="{610DD69C-EAC9-4BCC-85AB-03A62F8E5BEB}" type="slidenum">
              <a:rPr lang="en-GB" smtClean="0"/>
              <a:t>18</a:t>
            </a:fld>
            <a:endParaRPr lang="en-GB"/>
          </a:p>
        </p:txBody>
      </p:sp>
    </p:spTree>
    <p:extLst>
      <p:ext uri="{BB962C8B-B14F-4D97-AF65-F5344CB8AC3E}">
        <p14:creationId xmlns:p14="http://schemas.microsoft.com/office/powerpoint/2010/main" val="39680907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H Provided by school?</a:t>
            </a:r>
          </a:p>
          <a:p>
            <a:endParaRPr lang="en-GB"/>
          </a:p>
        </p:txBody>
      </p:sp>
      <p:sp>
        <p:nvSpPr>
          <p:cNvPr id="4" name="Slide Number Placeholder 3"/>
          <p:cNvSpPr>
            <a:spLocks noGrp="1"/>
          </p:cNvSpPr>
          <p:nvPr>
            <p:ph type="sldNum" sz="quarter" idx="5"/>
          </p:nvPr>
        </p:nvSpPr>
        <p:spPr/>
        <p:txBody>
          <a:bodyPr/>
          <a:lstStyle/>
          <a:p>
            <a:fld id="{610DD69C-EAC9-4BCC-85AB-03A62F8E5BEB}" type="slidenum">
              <a:rPr lang="en-GB" smtClean="0"/>
              <a:t>19</a:t>
            </a:fld>
            <a:endParaRPr lang="en-GB"/>
          </a:p>
        </p:txBody>
      </p:sp>
    </p:spTree>
    <p:extLst>
      <p:ext uri="{BB962C8B-B14F-4D97-AF65-F5344CB8AC3E}">
        <p14:creationId xmlns:p14="http://schemas.microsoft.com/office/powerpoint/2010/main" val="1723566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10DD69C-EAC9-4BCC-85AB-03A62F8E5BEB}" type="slidenum">
              <a:rPr lang="en-GB" smtClean="0"/>
              <a:t>20</a:t>
            </a:fld>
            <a:endParaRPr lang="en-GB"/>
          </a:p>
        </p:txBody>
      </p:sp>
    </p:spTree>
    <p:extLst>
      <p:ext uri="{BB962C8B-B14F-4D97-AF65-F5344CB8AC3E}">
        <p14:creationId xmlns:p14="http://schemas.microsoft.com/office/powerpoint/2010/main" val="1252358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905DB0B8-730B-47E0-9EF3-B660449195C0}" type="datetimeFigureOut">
              <a:rPr lang="en-GB" smtClean="0"/>
              <a:t>01/10/2025</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D990C818-0B3C-4AD0-B013-ACE86DA5E918}" type="slidenum">
              <a:rPr lang="en-GB" smtClean="0"/>
              <a:t>‹#›</a:t>
            </a:fld>
            <a:endParaRPr lang="en-GB"/>
          </a:p>
        </p:txBody>
      </p:sp>
    </p:spTree>
    <p:extLst>
      <p:ext uri="{BB962C8B-B14F-4D97-AF65-F5344CB8AC3E}">
        <p14:creationId xmlns:p14="http://schemas.microsoft.com/office/powerpoint/2010/main" val="52588146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05DB0B8-730B-47E0-9EF3-B660449195C0}" type="datetimeFigureOut">
              <a:rPr lang="en-GB" smtClean="0"/>
              <a:t>01/10/2025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423995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905DB0B8-730B-47E0-9EF3-B660449195C0}" type="datetimeFigureOut">
              <a:rPr lang="en-GB" smtClean="0"/>
              <a:t>01/10/2025</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32595117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5DB0B8-730B-47E0-9EF3-B660449195C0}"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2392677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05DB0B8-730B-47E0-9EF3-B660449195C0}" type="datetimeFigureOut">
              <a:rPr lang="en-GB" smtClean="0"/>
              <a:t>01/10/2025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1452453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05DB0B8-730B-47E0-9EF3-B660449195C0}" type="datetimeFigureOut">
              <a:rPr lang="en-GB" smtClean="0"/>
              <a:t>01/10/2025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205625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5DB0B8-730B-47E0-9EF3-B660449195C0}" type="datetimeFigureOut">
              <a:rPr lang="en-GB" smtClean="0"/>
              <a:t>01/10/2025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2131183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905DB0B8-730B-47E0-9EF3-B660449195C0}" type="datetimeFigureOut">
              <a:rPr lang="en-GB" smtClean="0"/>
              <a:t>01/10/2025</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D990C818-0B3C-4AD0-B013-ACE86DA5E918}"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6701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905DB0B8-730B-47E0-9EF3-B660449195C0}" type="datetimeFigureOut">
              <a:rPr lang="en-GB" smtClean="0"/>
              <a:t>01/10/2025</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D990C818-0B3C-4AD0-B013-ACE86DA5E918}"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84110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5DB0B8-730B-47E0-9EF3-B660449195C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1390097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5DB0B8-730B-47E0-9EF3-B660449195C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990C818-0B3C-4AD0-B013-ACE86DA5E918}" type="slidenum">
              <a:rPr lang="en-GB" smtClean="0"/>
              <a:t>‹#›</a:t>
            </a:fld>
            <a:endParaRPr lang="en-GB"/>
          </a:p>
        </p:txBody>
      </p:sp>
    </p:spTree>
    <p:extLst>
      <p:ext uri="{BB962C8B-B14F-4D97-AF65-F5344CB8AC3E}">
        <p14:creationId xmlns:p14="http://schemas.microsoft.com/office/powerpoint/2010/main" val="1416048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905DB0B8-730B-47E0-9EF3-B660449195C0}" type="datetimeFigureOut">
              <a:rPr lang="en-GB" smtClean="0"/>
              <a:t>01/10/2025</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D990C818-0B3C-4AD0-B013-ACE86DA5E918}" type="slidenum">
              <a:rPr lang="en-GB" smtClean="0"/>
              <a:t>‹#›</a:t>
            </a:fld>
            <a:endParaRPr lang="en-GB"/>
          </a:p>
        </p:txBody>
      </p:sp>
    </p:spTree>
    <p:extLst>
      <p:ext uri="{BB962C8B-B14F-4D97-AF65-F5344CB8AC3E}">
        <p14:creationId xmlns:p14="http://schemas.microsoft.com/office/powerpoint/2010/main" val="2970999778"/>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1C69A4E-4F36-494D-9C46-065B5B200156}"/>
              </a:ext>
            </a:extLst>
          </p:cNvPr>
          <p:cNvPicPr>
            <a:picLocks noChangeAspect="1"/>
          </p:cNvPicPr>
          <p:nvPr/>
        </p:nvPicPr>
        <p:blipFill>
          <a:blip r:embed="rId3"/>
          <a:stretch>
            <a:fillRect/>
          </a:stretch>
        </p:blipFill>
        <p:spPr>
          <a:xfrm>
            <a:off x="5877330" y="463997"/>
            <a:ext cx="6006032" cy="5930006"/>
          </a:xfrm>
          <a:prstGeom prst="rect">
            <a:avLst/>
          </a:prstGeom>
        </p:spPr>
      </p:pic>
      <p:sp>
        <p:nvSpPr>
          <p:cNvPr id="5" name="TextBox 4">
            <a:extLst>
              <a:ext uri="{FF2B5EF4-FFF2-40B4-BE49-F238E27FC236}">
                <a16:creationId xmlns:a16="http://schemas.microsoft.com/office/drawing/2014/main" id="{236C5B53-8D6E-43E1-9777-A7BCFE00399B}"/>
              </a:ext>
            </a:extLst>
          </p:cNvPr>
          <p:cNvSpPr txBox="1"/>
          <p:nvPr/>
        </p:nvSpPr>
        <p:spPr>
          <a:xfrm>
            <a:off x="238125" y="463997"/>
            <a:ext cx="5639205" cy="5816977"/>
          </a:xfrm>
          <a:prstGeom prst="rect">
            <a:avLst/>
          </a:prstGeom>
          <a:noFill/>
        </p:spPr>
        <p:txBody>
          <a:bodyPr wrap="square" rtlCol="0">
            <a:spAutoFit/>
          </a:bodyPr>
          <a:lstStyle/>
          <a:p>
            <a:pPr algn="ctr"/>
            <a:r>
              <a:rPr lang="en-GB" sz="8000" u="sng">
                <a:effectLst>
                  <a:outerShdw blurRad="38100" dist="38100" dir="2700000" algn="tl">
                    <a:srgbClr val="000000">
                      <a:alpha val="43137"/>
                    </a:srgbClr>
                  </a:outerShdw>
                </a:effectLst>
                <a:latin typeface="Pristina" panose="03060402040406080204" pitchFamily="66" charset="0"/>
              </a:rPr>
              <a:t>Meeting Christ </a:t>
            </a:r>
          </a:p>
          <a:p>
            <a:pPr algn="ctr"/>
            <a:r>
              <a:rPr lang="en-GB" sz="8000" u="sng">
                <a:effectLst>
                  <a:outerShdw blurRad="38100" dist="38100" dir="2700000" algn="tl">
                    <a:srgbClr val="000000">
                      <a:alpha val="43137"/>
                    </a:srgbClr>
                  </a:outerShdw>
                </a:effectLst>
                <a:latin typeface="Pristina" panose="03060402040406080204" pitchFamily="66" charset="0"/>
              </a:rPr>
              <a:t>in the </a:t>
            </a:r>
          </a:p>
          <a:p>
            <a:pPr algn="ctr"/>
            <a:r>
              <a:rPr lang="en-GB" sz="8000" u="sng">
                <a:effectLst>
                  <a:outerShdw blurRad="38100" dist="38100" dir="2700000" algn="tl">
                    <a:srgbClr val="000000">
                      <a:alpha val="43137"/>
                    </a:srgbClr>
                  </a:outerShdw>
                </a:effectLst>
                <a:latin typeface="Pristina" panose="03060402040406080204" pitchFamily="66" charset="0"/>
              </a:rPr>
              <a:t>Sacraments</a:t>
            </a:r>
          </a:p>
          <a:p>
            <a:pPr algn="ctr"/>
            <a:r>
              <a:rPr lang="en-GB" sz="4400">
                <a:effectLst>
                  <a:outerShdw blurRad="38100" dist="38100" dir="2700000" algn="tl">
                    <a:srgbClr val="000000">
                      <a:alpha val="43137"/>
                    </a:srgbClr>
                  </a:outerShdw>
                </a:effectLst>
                <a:latin typeface="Pristina" panose="03060402040406080204" pitchFamily="66" charset="0"/>
              </a:rPr>
              <a:t>A Sacramental meeting for Parents</a:t>
            </a:r>
          </a:p>
          <a:p>
            <a:pPr algn="ctr"/>
            <a:r>
              <a:rPr lang="en-GB" sz="4400" baseline="30000">
                <a:effectLst>
                  <a:outerShdw blurRad="38100" dist="38100" dir="2700000" algn="tl">
                    <a:srgbClr val="000000">
                      <a:alpha val="43137"/>
                    </a:srgbClr>
                  </a:outerShdw>
                </a:effectLst>
                <a:latin typeface="Pristina" panose="03060402040406080204" pitchFamily="66" charset="0"/>
              </a:rPr>
              <a:t>Wednesday 1st October</a:t>
            </a:r>
            <a:endParaRPr lang="en-GB" sz="4400">
              <a:effectLst>
                <a:outerShdw blurRad="38100" dist="38100" dir="2700000" algn="tl">
                  <a:srgbClr val="000000">
                    <a:alpha val="43137"/>
                  </a:srgbClr>
                </a:outerShdw>
              </a:effectLst>
              <a:latin typeface="Pristina" panose="03060402040406080204" pitchFamily="66" charset="0"/>
            </a:endParaRPr>
          </a:p>
        </p:txBody>
      </p:sp>
    </p:spTree>
    <p:extLst>
      <p:ext uri="{BB962C8B-B14F-4D97-AF65-F5344CB8AC3E}">
        <p14:creationId xmlns:p14="http://schemas.microsoft.com/office/powerpoint/2010/main" val="1464794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DE9CB6-3232-4DFB-BA74-8F01FD539750}"/>
              </a:ext>
            </a:extLst>
          </p:cNvPr>
          <p:cNvSpPr/>
          <p:nvPr/>
        </p:nvSpPr>
        <p:spPr>
          <a:xfrm>
            <a:off x="144996" y="492243"/>
            <a:ext cx="7311593" cy="6370975"/>
          </a:xfrm>
          <a:prstGeom prst="rect">
            <a:avLst/>
          </a:prstGeom>
        </p:spPr>
        <p:txBody>
          <a:bodyPr wrap="square">
            <a:spAutoFit/>
          </a:bodyPr>
          <a:lstStyle/>
          <a:p>
            <a:pPr algn="ctr"/>
            <a:r>
              <a:rPr lang="en-GB" sz="4800">
                <a:effectLst>
                  <a:outerShdw blurRad="38100" dist="38100" dir="2700000" algn="tl">
                    <a:srgbClr val="000000">
                      <a:alpha val="43137"/>
                    </a:srgbClr>
                  </a:outerShdw>
                </a:effectLst>
                <a:latin typeface="Pristina" panose="03060402040406080204" pitchFamily="66" charset="0"/>
              </a:rPr>
              <a:t>Prayer </a:t>
            </a:r>
            <a:r>
              <a:rPr lang="en-GB" sz="4800" err="1">
                <a:effectLst>
                  <a:outerShdw blurRad="38100" dist="38100" dir="2700000" algn="tl">
                    <a:srgbClr val="000000">
                      <a:alpha val="43137"/>
                    </a:srgbClr>
                  </a:outerShdw>
                </a:effectLst>
                <a:latin typeface="Pristina" panose="03060402040406080204" pitchFamily="66" charset="0"/>
              </a:rPr>
              <a:t>fromFather</a:t>
            </a:r>
            <a:endParaRPr lang="en-GB" sz="4800">
              <a:effectLst>
                <a:outerShdw blurRad="38100" dist="38100" dir="2700000" algn="tl">
                  <a:srgbClr val="000000">
                    <a:alpha val="43137"/>
                  </a:srgbClr>
                </a:outerShdw>
              </a:effectLst>
              <a:latin typeface="Pristina" panose="03060402040406080204" pitchFamily="66" charset="0"/>
            </a:endParaRPr>
          </a:p>
          <a:p>
            <a:pPr algn="ctr"/>
            <a:endParaRPr lang="en-GB" sz="4800">
              <a:effectLst>
                <a:outerShdw blurRad="38100" dist="38100" dir="2700000" algn="tl">
                  <a:srgbClr val="000000">
                    <a:alpha val="43137"/>
                  </a:srgbClr>
                </a:outerShdw>
              </a:effectLst>
              <a:latin typeface="Pristina" panose="03060402040406080204" pitchFamily="66" charset="0"/>
            </a:endParaRPr>
          </a:p>
          <a:p>
            <a:pPr algn="ctr"/>
            <a:endParaRPr lang="en-GB" sz="4800">
              <a:effectLst>
                <a:outerShdw blurRad="38100" dist="38100" dir="2700000" algn="tl">
                  <a:srgbClr val="000000">
                    <a:alpha val="43137"/>
                  </a:srgbClr>
                </a:outerShdw>
              </a:effectLst>
              <a:latin typeface="Pristina" panose="03060402040406080204" pitchFamily="66" charset="0"/>
            </a:endParaRPr>
          </a:p>
          <a:p>
            <a:pPr algn="ctr"/>
            <a:endParaRPr lang="en-GB" sz="4800">
              <a:effectLst>
                <a:outerShdw blurRad="38100" dist="38100" dir="2700000" algn="tl">
                  <a:srgbClr val="000000">
                    <a:alpha val="43137"/>
                  </a:srgbClr>
                </a:outerShdw>
              </a:effectLst>
              <a:latin typeface="Pristina" panose="03060402040406080204" pitchFamily="66" charset="0"/>
            </a:endParaRPr>
          </a:p>
          <a:p>
            <a:pPr algn="ctr"/>
            <a:endParaRPr lang="en-GB" sz="4800">
              <a:effectLst>
                <a:outerShdw blurRad="38100" dist="38100" dir="2700000" algn="tl">
                  <a:srgbClr val="000000">
                    <a:alpha val="43137"/>
                  </a:srgbClr>
                </a:outerShdw>
              </a:effectLst>
              <a:latin typeface="Pristina" panose="03060402040406080204" pitchFamily="66" charset="0"/>
            </a:endParaRPr>
          </a:p>
          <a:p>
            <a:pPr algn="ctr"/>
            <a:r>
              <a:rPr lang="en-GB" sz="2800">
                <a:latin typeface="Pristina" panose="03060402040406080204" pitchFamily="66" charset="0"/>
              </a:rPr>
              <a:t>God of love, In you we find the source of all love. We your people gather now, Believing in your unconditional love for all. May we who have been entrusted With the faith formation of our children, Be given the grace we need To draw our children into the mystery of your love, Through our loving care of them.</a:t>
            </a:r>
          </a:p>
          <a:p>
            <a:pPr algn="ctr"/>
            <a:r>
              <a:rPr lang="en-GB" sz="2800">
                <a:effectLst>
                  <a:outerShdw blurRad="38100" dist="38100" dir="2700000" algn="tl">
                    <a:srgbClr val="000000">
                      <a:alpha val="43137"/>
                    </a:srgbClr>
                  </a:outerShdw>
                </a:effectLst>
                <a:latin typeface="Pristina" panose="03060402040406080204" pitchFamily="66" charset="0"/>
              </a:rPr>
              <a:t>Amen.</a:t>
            </a:r>
          </a:p>
        </p:txBody>
      </p:sp>
      <p:pic>
        <p:nvPicPr>
          <p:cNvPr id="4" name="Picture 3">
            <a:extLst>
              <a:ext uri="{FF2B5EF4-FFF2-40B4-BE49-F238E27FC236}">
                <a16:creationId xmlns:a16="http://schemas.microsoft.com/office/drawing/2014/main" id="{E1ABADE4-97B0-4FB3-BEED-44CC3EDFE686}"/>
              </a:ext>
            </a:extLst>
          </p:cNvPr>
          <p:cNvPicPr>
            <a:picLocks noChangeAspect="1"/>
          </p:cNvPicPr>
          <p:nvPr/>
        </p:nvPicPr>
        <p:blipFill>
          <a:blip r:embed="rId3"/>
          <a:stretch>
            <a:fillRect/>
          </a:stretch>
        </p:blipFill>
        <p:spPr>
          <a:xfrm>
            <a:off x="8122514" y="1340527"/>
            <a:ext cx="3622649" cy="4354497"/>
          </a:xfrm>
          <a:prstGeom prst="rect">
            <a:avLst/>
          </a:prstGeom>
        </p:spPr>
      </p:pic>
    </p:spTree>
    <p:extLst>
      <p:ext uri="{BB962C8B-B14F-4D97-AF65-F5344CB8AC3E}">
        <p14:creationId xmlns:p14="http://schemas.microsoft.com/office/powerpoint/2010/main" val="4085015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022F4B-AF89-46B1-82CC-C88654B50DB2}"/>
              </a:ext>
            </a:extLst>
          </p:cNvPr>
          <p:cNvSpPr/>
          <p:nvPr/>
        </p:nvSpPr>
        <p:spPr>
          <a:xfrm>
            <a:off x="3048000" y="315010"/>
            <a:ext cx="6096000" cy="1323439"/>
          </a:xfrm>
          <a:prstGeom prst="rect">
            <a:avLst/>
          </a:prstGeom>
        </p:spPr>
        <p:txBody>
          <a:bodyPr>
            <a:spAutoFit/>
          </a:bodyPr>
          <a:lstStyle/>
          <a:p>
            <a:pPr algn="ctr"/>
            <a:r>
              <a:rPr lang="en-GB" sz="8000" u="sng">
                <a:effectLst>
                  <a:outerShdw blurRad="38100" dist="38100" dir="2700000" algn="tl">
                    <a:srgbClr val="000000">
                      <a:alpha val="43137"/>
                    </a:srgbClr>
                  </a:outerShdw>
                </a:effectLst>
                <a:latin typeface="Pristina" panose="03060402040406080204" pitchFamily="66" charset="0"/>
              </a:rPr>
              <a:t>Welcome</a:t>
            </a:r>
            <a:endParaRPr lang="en-GB" u="sng">
              <a:effectLst>
                <a:outerShdw blurRad="38100" dist="38100" dir="2700000" algn="tl">
                  <a:srgbClr val="000000">
                    <a:alpha val="43137"/>
                  </a:srgbClr>
                </a:outerShdw>
              </a:effectLst>
              <a:latin typeface="Pristina" panose="03060402040406080204" pitchFamily="66" charset="0"/>
            </a:endParaRPr>
          </a:p>
        </p:txBody>
      </p:sp>
      <p:sp>
        <p:nvSpPr>
          <p:cNvPr id="3" name="Rectangle 2">
            <a:extLst>
              <a:ext uri="{FF2B5EF4-FFF2-40B4-BE49-F238E27FC236}">
                <a16:creationId xmlns:a16="http://schemas.microsoft.com/office/drawing/2014/main" id="{62997F8B-3B56-4FC4-A959-C5C4F230DEBD}"/>
              </a:ext>
            </a:extLst>
          </p:cNvPr>
          <p:cNvSpPr/>
          <p:nvPr/>
        </p:nvSpPr>
        <p:spPr>
          <a:xfrm>
            <a:off x="295275" y="1466225"/>
            <a:ext cx="11601450" cy="5262979"/>
          </a:xfrm>
          <a:prstGeom prst="rect">
            <a:avLst/>
          </a:prstGeom>
        </p:spPr>
        <p:txBody>
          <a:bodyPr wrap="square">
            <a:spAutoFit/>
          </a:bodyPr>
          <a:lstStyle/>
          <a:p>
            <a:pPr algn="ctr"/>
            <a:r>
              <a:rPr lang="en-GB" sz="4800">
                <a:effectLst>
                  <a:outerShdw blurRad="38100" dist="38100" dir="2700000" algn="tl">
                    <a:srgbClr val="000000">
                      <a:alpha val="43137"/>
                    </a:srgbClr>
                  </a:outerShdw>
                </a:effectLst>
                <a:latin typeface="Pristina" panose="03060402040406080204" pitchFamily="66" charset="0"/>
              </a:rPr>
              <a:t>A special year.</a:t>
            </a:r>
          </a:p>
          <a:p>
            <a:pPr algn="ctr"/>
            <a:r>
              <a:rPr lang="en-GB" sz="4800">
                <a:effectLst>
                  <a:outerShdw blurRad="38100" dist="38100" dir="2700000" algn="tl">
                    <a:srgbClr val="000000">
                      <a:alpha val="43137"/>
                    </a:srgbClr>
                  </a:outerShdw>
                </a:effectLst>
                <a:latin typeface="Pristina" panose="03060402040406080204" pitchFamily="66" charset="0"/>
              </a:rPr>
              <a:t>Family occasion.</a:t>
            </a:r>
          </a:p>
          <a:p>
            <a:pPr algn="ctr"/>
            <a:r>
              <a:rPr lang="en-GB" sz="4800">
                <a:effectLst>
                  <a:outerShdw blurRad="38100" dist="38100" dir="2700000" algn="tl">
                    <a:srgbClr val="000000">
                      <a:alpha val="43137"/>
                    </a:srgbClr>
                  </a:outerShdw>
                </a:effectLst>
                <a:latin typeface="Pristina" panose="03060402040406080204" pitchFamily="66" charset="0"/>
              </a:rPr>
              <a:t>Two Sacraments – outward signs of our Catholic Faith in a</a:t>
            </a:r>
          </a:p>
          <a:p>
            <a:pPr algn="ctr"/>
            <a:r>
              <a:rPr lang="en-GB" sz="4800">
                <a:effectLst>
                  <a:outerShdw blurRad="38100" dist="38100" dir="2700000" algn="tl">
                    <a:srgbClr val="000000">
                      <a:alpha val="43137"/>
                    </a:srgbClr>
                  </a:outerShdw>
                </a:effectLst>
                <a:latin typeface="Pristina" panose="03060402040406080204" pitchFamily="66" charset="0"/>
              </a:rPr>
              <a:t>Catholic School community</a:t>
            </a:r>
          </a:p>
          <a:p>
            <a:pPr algn="ctr"/>
            <a:r>
              <a:rPr lang="en-GB" sz="4800">
                <a:effectLst>
                  <a:outerShdw blurRad="38100" dist="38100" dir="2700000" algn="tl">
                    <a:srgbClr val="000000">
                      <a:alpha val="43137"/>
                    </a:srgbClr>
                  </a:outerShdw>
                </a:effectLst>
                <a:latin typeface="Pristina" panose="03060402040406080204" pitchFamily="66" charset="0"/>
              </a:rPr>
              <a:t>Parents also examine their own Faith</a:t>
            </a:r>
          </a:p>
          <a:p>
            <a:pPr algn="ctr"/>
            <a:r>
              <a:rPr lang="en-GB" sz="4800">
                <a:effectLst>
                  <a:outerShdw blurRad="38100" dist="38100" dir="2700000" algn="tl">
                    <a:srgbClr val="000000">
                      <a:alpha val="43137"/>
                    </a:srgbClr>
                  </a:outerShdw>
                </a:effectLst>
                <a:latin typeface="Pristina" panose="03060402040406080204" pitchFamily="66" charset="0"/>
              </a:rPr>
              <a:t>Special time for children in Year 3</a:t>
            </a:r>
          </a:p>
          <a:p>
            <a:pPr algn="ctr"/>
            <a:r>
              <a:rPr lang="en-GB" sz="4800">
                <a:effectLst>
                  <a:outerShdw blurRad="38100" dist="38100" dir="2700000" algn="tl">
                    <a:srgbClr val="000000">
                      <a:alpha val="43137"/>
                    </a:srgbClr>
                  </a:outerShdw>
                </a:effectLst>
                <a:latin typeface="Pristina" panose="03060402040406080204" pitchFamily="66" charset="0"/>
              </a:rPr>
              <a:t>Weekly Mass </a:t>
            </a:r>
          </a:p>
        </p:txBody>
      </p:sp>
      <p:pic>
        <p:nvPicPr>
          <p:cNvPr id="4" name="Picture 3">
            <a:extLst>
              <a:ext uri="{FF2B5EF4-FFF2-40B4-BE49-F238E27FC236}">
                <a16:creationId xmlns:a16="http://schemas.microsoft.com/office/drawing/2014/main" id="{375EF93C-FB46-420B-9D0F-DA29CF9A2E42}"/>
              </a:ext>
            </a:extLst>
          </p:cNvPr>
          <p:cNvPicPr>
            <a:picLocks noChangeAspect="1"/>
          </p:cNvPicPr>
          <p:nvPr/>
        </p:nvPicPr>
        <p:blipFill>
          <a:blip r:embed="rId3"/>
          <a:stretch>
            <a:fillRect/>
          </a:stretch>
        </p:blipFill>
        <p:spPr>
          <a:xfrm>
            <a:off x="8934450" y="513725"/>
            <a:ext cx="2857500" cy="1905000"/>
          </a:xfrm>
          <a:prstGeom prst="rect">
            <a:avLst/>
          </a:prstGeom>
        </p:spPr>
      </p:pic>
    </p:spTree>
    <p:extLst>
      <p:ext uri="{BB962C8B-B14F-4D97-AF65-F5344CB8AC3E}">
        <p14:creationId xmlns:p14="http://schemas.microsoft.com/office/powerpoint/2010/main" val="3387044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022F4B-AF89-46B1-82CC-C88654B50DB2}"/>
              </a:ext>
            </a:extLst>
          </p:cNvPr>
          <p:cNvSpPr/>
          <p:nvPr/>
        </p:nvSpPr>
        <p:spPr>
          <a:xfrm>
            <a:off x="3048000" y="315010"/>
            <a:ext cx="6096000" cy="1323439"/>
          </a:xfrm>
          <a:prstGeom prst="rect">
            <a:avLst/>
          </a:prstGeom>
        </p:spPr>
        <p:txBody>
          <a:bodyPr>
            <a:spAutoFit/>
          </a:bodyPr>
          <a:lstStyle/>
          <a:p>
            <a:pPr algn="ctr"/>
            <a:r>
              <a:rPr lang="en-GB" sz="8000" u="sng">
                <a:effectLst>
                  <a:outerShdw blurRad="38100" dist="38100" dir="2700000" algn="tl">
                    <a:srgbClr val="000000">
                      <a:alpha val="43137"/>
                    </a:srgbClr>
                  </a:outerShdw>
                </a:effectLst>
                <a:latin typeface="Pristina" panose="03060402040406080204" pitchFamily="66" charset="0"/>
              </a:rPr>
              <a:t>Important Dates</a:t>
            </a:r>
            <a:endParaRPr lang="en-GB" u="sng">
              <a:effectLst>
                <a:outerShdw blurRad="38100" dist="38100" dir="2700000" algn="tl">
                  <a:srgbClr val="000000">
                    <a:alpha val="43137"/>
                  </a:srgbClr>
                </a:outerShdw>
              </a:effectLst>
              <a:latin typeface="Pristina" panose="03060402040406080204" pitchFamily="66" charset="0"/>
            </a:endParaRPr>
          </a:p>
        </p:txBody>
      </p:sp>
      <p:sp>
        <p:nvSpPr>
          <p:cNvPr id="3" name="Rectangle 2">
            <a:extLst>
              <a:ext uri="{FF2B5EF4-FFF2-40B4-BE49-F238E27FC236}">
                <a16:creationId xmlns:a16="http://schemas.microsoft.com/office/drawing/2014/main" id="{62997F8B-3B56-4FC4-A959-C5C4F230DEBD}"/>
              </a:ext>
            </a:extLst>
          </p:cNvPr>
          <p:cNvSpPr/>
          <p:nvPr/>
        </p:nvSpPr>
        <p:spPr>
          <a:xfrm>
            <a:off x="314325" y="1819960"/>
            <a:ext cx="11601450" cy="4893647"/>
          </a:xfrm>
          <a:prstGeom prst="rect">
            <a:avLst/>
          </a:prstGeom>
        </p:spPr>
        <p:txBody>
          <a:bodyPr wrap="square">
            <a:spAutoFit/>
          </a:bodyPr>
          <a:lstStyle/>
          <a:p>
            <a:pPr algn="ctr"/>
            <a:r>
              <a:rPr lang="en-GB" sz="4400">
                <a:effectLst>
                  <a:outerShdw blurRad="38100" dist="38100" dir="2700000" algn="tl">
                    <a:srgbClr val="000000">
                      <a:alpha val="43137"/>
                    </a:srgbClr>
                  </a:outerShdw>
                </a:effectLst>
                <a:latin typeface="Pristina" panose="03060402040406080204" pitchFamily="66" charset="0"/>
              </a:rPr>
              <a:t>Year 3 and Year 6 Mass of Commitment- 14</a:t>
            </a:r>
            <a:r>
              <a:rPr lang="en-GB" sz="4400" baseline="30000">
                <a:effectLst>
                  <a:outerShdw blurRad="38100" dist="38100" dir="2700000" algn="tl">
                    <a:srgbClr val="000000">
                      <a:alpha val="43137"/>
                    </a:srgbClr>
                  </a:outerShdw>
                </a:effectLst>
                <a:latin typeface="Pristina" panose="03060402040406080204" pitchFamily="66" charset="0"/>
              </a:rPr>
              <a:t>th</a:t>
            </a:r>
            <a:r>
              <a:rPr lang="en-GB" sz="4400">
                <a:effectLst>
                  <a:outerShdw blurRad="38100" dist="38100" dir="2700000" algn="tl">
                    <a:srgbClr val="000000">
                      <a:alpha val="43137"/>
                    </a:srgbClr>
                  </a:outerShdw>
                </a:effectLst>
                <a:latin typeface="Pristina" panose="03060402040406080204" pitchFamily="66" charset="0"/>
              </a:rPr>
              <a:t> December Reconciliation meeting to outline the day</a:t>
            </a:r>
          </a:p>
          <a:p>
            <a:pPr algn="ctr"/>
            <a:r>
              <a:rPr lang="en-GB" sz="4400">
                <a:effectLst>
                  <a:outerShdw blurRad="38100" dist="38100" dir="2700000" algn="tl">
                    <a:srgbClr val="000000">
                      <a:alpha val="43137"/>
                    </a:srgbClr>
                  </a:outerShdw>
                </a:effectLst>
                <a:latin typeface="Pristina" panose="03060402040406080204" pitchFamily="66" charset="0"/>
              </a:rPr>
              <a:t>Sacrament of Reconciliation </a:t>
            </a:r>
            <a:r>
              <a:rPr lang="en-GB" sz="3600">
                <a:effectLst>
                  <a:outerShdw blurRad="38100" dist="38100" dir="2700000" algn="tl">
                    <a:srgbClr val="000000">
                      <a:alpha val="43137"/>
                    </a:srgbClr>
                  </a:outerShdw>
                </a:effectLst>
                <a:latin typeface="Pristina" panose="03060402040406080204" pitchFamily="66" charset="0"/>
              </a:rPr>
              <a:t>(School uniform should be worn)</a:t>
            </a:r>
          </a:p>
          <a:p>
            <a:pPr algn="ctr"/>
            <a:r>
              <a:rPr lang="en-GB" sz="3600">
                <a:effectLst>
                  <a:outerShdw blurRad="38100" dist="38100" dir="2700000" algn="tl">
                    <a:srgbClr val="000000">
                      <a:alpha val="43137"/>
                    </a:srgbClr>
                  </a:outerShdw>
                </a:effectLst>
                <a:latin typeface="Pristina" panose="03060402040406080204" pitchFamily="66" charset="0"/>
              </a:rPr>
              <a:t>1</a:t>
            </a:r>
            <a:r>
              <a:rPr lang="en-GB" sz="3600" baseline="30000">
                <a:effectLst>
                  <a:outerShdw blurRad="38100" dist="38100" dir="2700000" algn="tl">
                    <a:srgbClr val="000000">
                      <a:alpha val="43137"/>
                    </a:srgbClr>
                  </a:outerShdw>
                </a:effectLst>
                <a:latin typeface="Pristina" panose="03060402040406080204" pitchFamily="66" charset="0"/>
              </a:rPr>
              <a:t>St</a:t>
            </a:r>
            <a:r>
              <a:rPr lang="en-GB" sz="3600">
                <a:effectLst>
                  <a:outerShdw blurRad="38100" dist="38100" dir="2700000" algn="tl">
                    <a:srgbClr val="000000">
                      <a:alpha val="43137"/>
                    </a:srgbClr>
                  </a:outerShdw>
                </a:effectLst>
                <a:latin typeface="Pristina" panose="03060402040406080204" pitchFamily="66" charset="0"/>
              </a:rPr>
              <a:t> March, 2pm</a:t>
            </a:r>
          </a:p>
          <a:p>
            <a:pPr algn="ctr"/>
            <a:r>
              <a:rPr lang="en-GB" sz="4400">
                <a:effectLst>
                  <a:outerShdw blurRad="38100" dist="38100" dir="2700000" algn="tl">
                    <a:srgbClr val="000000">
                      <a:alpha val="43137"/>
                    </a:srgbClr>
                  </a:outerShdw>
                </a:effectLst>
                <a:latin typeface="Pristina" panose="03060402040406080204" pitchFamily="66" charset="0"/>
              </a:rPr>
              <a:t>First Holy Communion meeting</a:t>
            </a:r>
          </a:p>
          <a:p>
            <a:pPr algn="ctr"/>
            <a:r>
              <a:rPr lang="en-GB" sz="4400">
                <a:effectLst>
                  <a:outerShdw blurRad="38100" dist="38100" dir="2700000" algn="tl">
                    <a:srgbClr val="000000">
                      <a:alpha val="43137"/>
                    </a:srgbClr>
                  </a:outerShdw>
                </a:effectLst>
                <a:latin typeface="Pristina" panose="03060402040406080204" pitchFamily="66" charset="0"/>
              </a:rPr>
              <a:t>First Holy Communion- 10</a:t>
            </a:r>
            <a:r>
              <a:rPr lang="en-GB" sz="4400" baseline="30000">
                <a:effectLst>
                  <a:outerShdw blurRad="38100" dist="38100" dir="2700000" algn="tl">
                    <a:srgbClr val="000000">
                      <a:alpha val="43137"/>
                    </a:srgbClr>
                  </a:outerShdw>
                </a:effectLst>
                <a:latin typeface="Pristina" panose="03060402040406080204" pitchFamily="66" charset="0"/>
              </a:rPr>
              <a:t>th</a:t>
            </a:r>
            <a:r>
              <a:rPr lang="en-GB" sz="4400">
                <a:effectLst>
                  <a:outerShdw blurRad="38100" dist="38100" dir="2700000" algn="tl">
                    <a:srgbClr val="000000">
                      <a:alpha val="43137"/>
                    </a:srgbClr>
                  </a:outerShdw>
                </a:effectLst>
                <a:latin typeface="Pristina" panose="03060402040406080204" pitchFamily="66" charset="0"/>
              </a:rPr>
              <a:t> May, 1pm</a:t>
            </a:r>
          </a:p>
          <a:p>
            <a:pPr algn="ctr"/>
            <a:r>
              <a:rPr lang="en-GB" sz="4400">
                <a:effectLst>
                  <a:outerShdw blurRad="38100" dist="38100" dir="2700000" algn="tl">
                    <a:srgbClr val="000000">
                      <a:alpha val="43137"/>
                    </a:srgbClr>
                  </a:outerShdw>
                </a:effectLst>
                <a:latin typeface="Pristina" panose="03060402040406080204" pitchFamily="66" charset="0"/>
              </a:rPr>
              <a:t>Mass of Thanksgiving- 17</a:t>
            </a:r>
            <a:r>
              <a:rPr lang="en-GB" sz="4400" baseline="30000">
                <a:effectLst>
                  <a:outerShdw blurRad="38100" dist="38100" dir="2700000" algn="tl">
                    <a:srgbClr val="000000">
                      <a:alpha val="43137"/>
                    </a:srgbClr>
                  </a:outerShdw>
                </a:effectLst>
                <a:latin typeface="Pristina" panose="03060402040406080204" pitchFamily="66" charset="0"/>
              </a:rPr>
              <a:t>th</a:t>
            </a:r>
            <a:r>
              <a:rPr lang="en-GB" sz="4400">
                <a:effectLst>
                  <a:outerShdw blurRad="38100" dist="38100" dir="2700000" algn="tl">
                    <a:srgbClr val="000000">
                      <a:alpha val="43137"/>
                    </a:srgbClr>
                  </a:outerShdw>
                </a:effectLst>
                <a:latin typeface="Pristina" panose="03060402040406080204" pitchFamily="66" charset="0"/>
              </a:rPr>
              <a:t> May, 10:15am</a:t>
            </a:r>
          </a:p>
        </p:txBody>
      </p:sp>
    </p:spTree>
    <p:extLst>
      <p:ext uri="{BB962C8B-B14F-4D97-AF65-F5344CB8AC3E}">
        <p14:creationId xmlns:p14="http://schemas.microsoft.com/office/powerpoint/2010/main" val="90973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3EA4AB-DB94-4B08-BF8E-661FD2654D96}"/>
              </a:ext>
            </a:extLst>
          </p:cNvPr>
          <p:cNvSpPr/>
          <p:nvPr/>
        </p:nvSpPr>
        <p:spPr>
          <a:xfrm>
            <a:off x="247649" y="315010"/>
            <a:ext cx="11668125" cy="1323439"/>
          </a:xfrm>
          <a:prstGeom prst="rect">
            <a:avLst/>
          </a:prstGeom>
        </p:spPr>
        <p:txBody>
          <a:bodyPr wrap="square">
            <a:spAutoFit/>
          </a:bodyPr>
          <a:lstStyle/>
          <a:p>
            <a:pPr algn="ctr"/>
            <a:r>
              <a:rPr lang="en-GB" sz="8000" u="sng">
                <a:effectLst>
                  <a:outerShdw blurRad="38100" dist="38100" dir="2700000" algn="tl">
                    <a:srgbClr val="000000">
                      <a:alpha val="43137"/>
                    </a:srgbClr>
                  </a:outerShdw>
                </a:effectLst>
                <a:latin typeface="Pristina" panose="03060402040406080204" pitchFamily="66" charset="0"/>
              </a:rPr>
              <a:t>What do we want for our children?</a:t>
            </a:r>
            <a:endParaRPr lang="en-GB" u="sng">
              <a:effectLst>
                <a:outerShdw blurRad="38100" dist="38100" dir="2700000" algn="tl">
                  <a:srgbClr val="000000">
                    <a:alpha val="43137"/>
                  </a:srgbClr>
                </a:outerShdw>
              </a:effectLst>
              <a:latin typeface="Pristina" panose="03060402040406080204" pitchFamily="66" charset="0"/>
            </a:endParaRPr>
          </a:p>
        </p:txBody>
      </p:sp>
      <p:sp>
        <p:nvSpPr>
          <p:cNvPr id="3" name="Rectangle 2">
            <a:extLst>
              <a:ext uri="{FF2B5EF4-FFF2-40B4-BE49-F238E27FC236}">
                <a16:creationId xmlns:a16="http://schemas.microsoft.com/office/drawing/2014/main" id="{1FC194DE-A5D5-47AE-A452-91A476CF46D4}"/>
              </a:ext>
            </a:extLst>
          </p:cNvPr>
          <p:cNvSpPr/>
          <p:nvPr/>
        </p:nvSpPr>
        <p:spPr>
          <a:xfrm>
            <a:off x="314324" y="1523411"/>
            <a:ext cx="11601450" cy="3785652"/>
          </a:xfrm>
          <a:prstGeom prst="rect">
            <a:avLst/>
          </a:prstGeom>
        </p:spPr>
        <p:txBody>
          <a:bodyPr wrap="square">
            <a:spAutoFit/>
          </a:bodyPr>
          <a:lstStyle/>
          <a:p>
            <a:pPr algn="ctr"/>
            <a:r>
              <a:rPr lang="en-GB" sz="4800">
                <a:effectLst>
                  <a:outerShdw blurRad="38100" dist="38100" dir="2700000" algn="tl">
                    <a:srgbClr val="000000">
                      <a:alpha val="43137"/>
                    </a:srgbClr>
                  </a:outerShdw>
                </a:effectLst>
                <a:latin typeface="Pristina" panose="03060402040406080204" pitchFamily="66" charset="0"/>
              </a:rPr>
              <a:t>Happy</a:t>
            </a:r>
          </a:p>
          <a:p>
            <a:pPr algn="ctr"/>
            <a:r>
              <a:rPr lang="en-GB" sz="4800">
                <a:effectLst>
                  <a:outerShdw blurRad="38100" dist="38100" dir="2700000" algn="tl">
                    <a:srgbClr val="000000">
                      <a:alpha val="43137"/>
                    </a:srgbClr>
                  </a:outerShdw>
                </a:effectLst>
                <a:latin typeface="Pristina" panose="03060402040406080204" pitchFamily="66" charset="0"/>
              </a:rPr>
              <a:t>Confident</a:t>
            </a:r>
          </a:p>
          <a:p>
            <a:pPr algn="ctr"/>
            <a:r>
              <a:rPr lang="en-GB" sz="4800">
                <a:effectLst>
                  <a:outerShdw blurRad="38100" dist="38100" dir="2700000" algn="tl">
                    <a:srgbClr val="000000">
                      <a:alpha val="43137"/>
                    </a:srgbClr>
                  </a:outerShdw>
                </a:effectLst>
                <a:latin typeface="Pristina" panose="03060402040406080204" pitchFamily="66" charset="0"/>
              </a:rPr>
              <a:t>Independent</a:t>
            </a:r>
          </a:p>
          <a:p>
            <a:pPr algn="ctr"/>
            <a:r>
              <a:rPr lang="en-GB" sz="4800">
                <a:effectLst>
                  <a:outerShdw blurRad="38100" dist="38100" dir="2700000" algn="tl">
                    <a:srgbClr val="000000">
                      <a:alpha val="43137"/>
                    </a:srgbClr>
                  </a:outerShdw>
                </a:effectLst>
                <a:latin typeface="Pristina" panose="03060402040406080204" pitchFamily="66" charset="0"/>
              </a:rPr>
              <a:t>Healthy</a:t>
            </a:r>
          </a:p>
          <a:p>
            <a:pPr algn="ctr"/>
            <a:r>
              <a:rPr lang="en-GB" sz="4800">
                <a:effectLst>
                  <a:outerShdw blurRad="38100" dist="38100" dir="2700000" algn="tl">
                    <a:srgbClr val="000000">
                      <a:alpha val="43137"/>
                    </a:srgbClr>
                  </a:outerShdw>
                </a:effectLst>
                <a:latin typeface="Pristina" panose="03060402040406080204" pitchFamily="66" charset="0"/>
              </a:rPr>
              <a:t>Well-educated</a:t>
            </a:r>
          </a:p>
        </p:txBody>
      </p:sp>
      <p:pic>
        <p:nvPicPr>
          <p:cNvPr id="4" name="Picture 3">
            <a:extLst>
              <a:ext uri="{FF2B5EF4-FFF2-40B4-BE49-F238E27FC236}">
                <a16:creationId xmlns:a16="http://schemas.microsoft.com/office/drawing/2014/main" id="{D48DD0AA-FCF9-4DCB-A805-A1D2DF303B70}"/>
              </a:ext>
            </a:extLst>
          </p:cNvPr>
          <p:cNvPicPr>
            <a:picLocks noChangeAspect="1"/>
          </p:cNvPicPr>
          <p:nvPr/>
        </p:nvPicPr>
        <p:blipFill>
          <a:blip r:embed="rId3"/>
          <a:stretch>
            <a:fillRect/>
          </a:stretch>
        </p:blipFill>
        <p:spPr>
          <a:xfrm>
            <a:off x="3371850" y="5309063"/>
            <a:ext cx="5738812" cy="1548937"/>
          </a:xfrm>
          <a:prstGeom prst="rect">
            <a:avLst/>
          </a:prstGeom>
        </p:spPr>
      </p:pic>
    </p:spTree>
    <p:extLst>
      <p:ext uri="{BB962C8B-B14F-4D97-AF65-F5344CB8AC3E}">
        <p14:creationId xmlns:p14="http://schemas.microsoft.com/office/powerpoint/2010/main" val="3255921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4E8C32-8B66-4679-89BB-0CBA2D219191}"/>
              </a:ext>
            </a:extLst>
          </p:cNvPr>
          <p:cNvSpPr/>
          <p:nvPr/>
        </p:nvSpPr>
        <p:spPr>
          <a:xfrm>
            <a:off x="295275" y="310756"/>
            <a:ext cx="11601450" cy="2308324"/>
          </a:xfrm>
          <a:prstGeom prst="rect">
            <a:avLst/>
          </a:prstGeom>
        </p:spPr>
        <p:txBody>
          <a:bodyPr wrap="square">
            <a:spAutoFit/>
          </a:bodyPr>
          <a:lstStyle/>
          <a:p>
            <a:pPr algn="ctr"/>
            <a:r>
              <a:rPr lang="en-GB" sz="4800">
                <a:effectLst>
                  <a:outerShdw blurRad="38100" dist="38100" dir="2700000" algn="tl">
                    <a:srgbClr val="000000">
                      <a:alpha val="43137"/>
                    </a:srgbClr>
                  </a:outerShdw>
                </a:effectLst>
                <a:latin typeface="Pristina" panose="03060402040406080204" pitchFamily="66" charset="0"/>
              </a:rPr>
              <a:t>Children also need spiritual nourishment to ensure that they have purpose in their lives and become the people that God created them to be.</a:t>
            </a:r>
          </a:p>
        </p:txBody>
      </p:sp>
      <p:pic>
        <p:nvPicPr>
          <p:cNvPr id="3" name="Picture 2">
            <a:extLst>
              <a:ext uri="{FF2B5EF4-FFF2-40B4-BE49-F238E27FC236}">
                <a16:creationId xmlns:a16="http://schemas.microsoft.com/office/drawing/2014/main" id="{5008005A-191A-4B67-9C14-FE56F4E3727A}"/>
              </a:ext>
            </a:extLst>
          </p:cNvPr>
          <p:cNvPicPr>
            <a:picLocks noChangeAspect="1"/>
          </p:cNvPicPr>
          <p:nvPr/>
        </p:nvPicPr>
        <p:blipFill>
          <a:blip r:embed="rId3"/>
          <a:stretch>
            <a:fillRect/>
          </a:stretch>
        </p:blipFill>
        <p:spPr>
          <a:xfrm>
            <a:off x="743389" y="2619080"/>
            <a:ext cx="5946791" cy="3957319"/>
          </a:xfrm>
          <a:prstGeom prst="rect">
            <a:avLst/>
          </a:prstGeom>
        </p:spPr>
      </p:pic>
      <p:sp>
        <p:nvSpPr>
          <p:cNvPr id="5" name="Rectangle 4">
            <a:extLst>
              <a:ext uri="{FF2B5EF4-FFF2-40B4-BE49-F238E27FC236}">
                <a16:creationId xmlns:a16="http://schemas.microsoft.com/office/drawing/2014/main" id="{DDA31D95-6417-417D-BE47-CA4A17E739DF}"/>
              </a:ext>
            </a:extLst>
          </p:cNvPr>
          <p:cNvSpPr/>
          <p:nvPr/>
        </p:nvSpPr>
        <p:spPr>
          <a:xfrm>
            <a:off x="6957562" y="3570340"/>
            <a:ext cx="4671781" cy="2123658"/>
          </a:xfrm>
          <a:prstGeom prst="rect">
            <a:avLst/>
          </a:prstGeom>
        </p:spPr>
        <p:txBody>
          <a:bodyPr wrap="square">
            <a:spAutoFit/>
          </a:bodyPr>
          <a:lstStyle/>
          <a:p>
            <a:pPr algn="ctr"/>
            <a:r>
              <a:rPr lang="en-GB" sz="4800">
                <a:effectLst>
                  <a:outerShdw blurRad="38100" dist="38100" dir="2700000" algn="tl">
                    <a:srgbClr val="000000">
                      <a:alpha val="43137"/>
                    </a:srgbClr>
                  </a:outerShdw>
                </a:effectLst>
                <a:latin typeface="Pristina" panose="03060402040406080204" pitchFamily="66" charset="0"/>
              </a:rPr>
              <a:t>What is a sacrament?</a:t>
            </a:r>
          </a:p>
          <a:p>
            <a:pPr algn="ctr"/>
            <a:endParaRPr lang="en-GB" sz="4800">
              <a:effectLst>
                <a:outerShdw blurRad="38100" dist="38100" dir="2700000" algn="tl">
                  <a:srgbClr val="000000">
                    <a:alpha val="43137"/>
                  </a:srgbClr>
                </a:outerShdw>
              </a:effectLst>
              <a:latin typeface="Pristina" panose="03060402040406080204" pitchFamily="66" charset="0"/>
            </a:endParaRPr>
          </a:p>
          <a:p>
            <a:pPr algn="ctr"/>
            <a:r>
              <a:rPr lang="en-GB" sz="3600">
                <a:effectLst>
                  <a:outerShdw blurRad="38100" dist="38100" dir="2700000" algn="tl">
                    <a:srgbClr val="000000">
                      <a:alpha val="43137"/>
                    </a:srgbClr>
                  </a:outerShdw>
                </a:effectLst>
                <a:latin typeface="Pristina" panose="03060402040406080204" pitchFamily="66" charset="0"/>
              </a:rPr>
              <a:t>Discuss</a:t>
            </a:r>
            <a:endParaRPr lang="en-GB" sz="1600">
              <a:effectLst>
                <a:outerShdw blurRad="38100" dist="38100" dir="2700000" algn="tl">
                  <a:srgbClr val="000000">
                    <a:alpha val="43137"/>
                  </a:srgbClr>
                </a:outerShdw>
              </a:effectLst>
              <a:latin typeface="Pristina" panose="03060402040406080204" pitchFamily="66" charset="0"/>
            </a:endParaRPr>
          </a:p>
        </p:txBody>
      </p:sp>
    </p:spTree>
    <p:extLst>
      <p:ext uri="{BB962C8B-B14F-4D97-AF65-F5344CB8AC3E}">
        <p14:creationId xmlns:p14="http://schemas.microsoft.com/office/powerpoint/2010/main" val="1974772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10DF5A2-9495-45DE-90AF-2A23054EA951}"/>
              </a:ext>
            </a:extLst>
          </p:cNvPr>
          <p:cNvSpPr/>
          <p:nvPr/>
        </p:nvSpPr>
        <p:spPr>
          <a:xfrm>
            <a:off x="568170" y="715951"/>
            <a:ext cx="11354540" cy="5909310"/>
          </a:xfrm>
          <a:prstGeom prst="rect">
            <a:avLst/>
          </a:prstGeom>
        </p:spPr>
        <p:txBody>
          <a:bodyPr wrap="square">
            <a:spAutoFit/>
          </a:bodyPr>
          <a:lstStyle/>
          <a:p>
            <a:pPr algn="ctr"/>
            <a:r>
              <a:rPr lang="en-GB" sz="5400">
                <a:latin typeface="Pristina" panose="03060402040406080204" pitchFamily="66" charset="0"/>
              </a:rPr>
              <a:t>The sacraments are where we meet Christ, where God’s action, in Christ, through the Church, transforms us, bringing us to what God wants us to be.</a:t>
            </a:r>
          </a:p>
          <a:p>
            <a:pPr algn="ctr"/>
            <a:endParaRPr lang="en-GB" sz="5400">
              <a:latin typeface="Pristina" panose="03060402040406080204" pitchFamily="66" charset="0"/>
            </a:endParaRPr>
          </a:p>
          <a:p>
            <a:pPr algn="ctr"/>
            <a:r>
              <a:rPr lang="en-GB" sz="5400"/>
              <a:t> </a:t>
            </a:r>
            <a:r>
              <a:rPr lang="en-GB" sz="5400">
                <a:latin typeface="Pristina" panose="03060402040406080204" pitchFamily="66" charset="0"/>
              </a:rPr>
              <a:t>It was Augustine who called a sacrament ‘a visible sign of invisible grace’</a:t>
            </a:r>
          </a:p>
        </p:txBody>
      </p:sp>
    </p:spTree>
    <p:extLst>
      <p:ext uri="{BB962C8B-B14F-4D97-AF65-F5344CB8AC3E}">
        <p14:creationId xmlns:p14="http://schemas.microsoft.com/office/powerpoint/2010/main" val="3797056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03750F-AA4C-467B-B25A-DE37329CD32A}"/>
              </a:ext>
            </a:extLst>
          </p:cNvPr>
          <p:cNvSpPr/>
          <p:nvPr/>
        </p:nvSpPr>
        <p:spPr>
          <a:xfrm>
            <a:off x="301840" y="327123"/>
            <a:ext cx="11629747" cy="2554545"/>
          </a:xfrm>
          <a:prstGeom prst="rect">
            <a:avLst/>
          </a:prstGeom>
        </p:spPr>
        <p:txBody>
          <a:bodyPr wrap="square">
            <a:spAutoFit/>
          </a:bodyPr>
          <a:lstStyle/>
          <a:p>
            <a:pPr algn="ctr"/>
            <a:r>
              <a:rPr lang="en-GB" sz="8000">
                <a:effectLst>
                  <a:outerShdw blurRad="38100" dist="38100" dir="2700000" algn="tl">
                    <a:srgbClr val="000000">
                      <a:alpha val="43137"/>
                    </a:srgbClr>
                  </a:outerShdw>
                </a:effectLst>
                <a:latin typeface="Pristina" panose="03060402040406080204" pitchFamily="66" charset="0"/>
              </a:rPr>
              <a:t>How many sacraments are there?</a:t>
            </a:r>
          </a:p>
          <a:p>
            <a:pPr algn="ctr"/>
            <a:r>
              <a:rPr lang="en-GB" sz="8000">
                <a:effectLst>
                  <a:outerShdw blurRad="38100" dist="38100" dir="2700000" algn="tl">
                    <a:srgbClr val="000000">
                      <a:alpha val="43137"/>
                    </a:srgbClr>
                  </a:outerShdw>
                </a:effectLst>
                <a:latin typeface="Pristina" panose="03060402040406080204" pitchFamily="66" charset="0"/>
              </a:rPr>
              <a:t>Can we name them all?</a:t>
            </a:r>
          </a:p>
        </p:txBody>
      </p:sp>
      <p:pic>
        <p:nvPicPr>
          <p:cNvPr id="1026" name="Picture 2" descr="The Seven Sacraments - All Saints Cheltenham">
            <a:extLst>
              <a:ext uri="{FF2B5EF4-FFF2-40B4-BE49-F238E27FC236}">
                <a16:creationId xmlns:a16="http://schemas.microsoft.com/office/drawing/2014/main" id="{36BD6444-E4CC-4ACD-A210-537CAABEA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000" y="3429000"/>
            <a:ext cx="8353425" cy="3136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8423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C629E1-A60A-4A0A-ACF4-991B146FAEB1}"/>
              </a:ext>
            </a:extLst>
          </p:cNvPr>
          <p:cNvSpPr/>
          <p:nvPr/>
        </p:nvSpPr>
        <p:spPr>
          <a:xfrm>
            <a:off x="301840" y="327123"/>
            <a:ext cx="11629747" cy="6401753"/>
          </a:xfrm>
          <a:prstGeom prst="rect">
            <a:avLst/>
          </a:prstGeom>
        </p:spPr>
        <p:txBody>
          <a:bodyPr wrap="square">
            <a:spAutoFit/>
          </a:bodyPr>
          <a:lstStyle/>
          <a:p>
            <a:pPr algn="ctr"/>
            <a:r>
              <a:rPr lang="en-GB" sz="5400">
                <a:effectLst>
                  <a:outerShdw blurRad="38100" dist="38100" dir="2700000" algn="tl">
                    <a:srgbClr val="000000">
                      <a:alpha val="43137"/>
                    </a:srgbClr>
                  </a:outerShdw>
                </a:effectLst>
                <a:latin typeface="Pristina" panose="03060402040406080204" pitchFamily="66" charset="0"/>
              </a:rPr>
              <a:t>The Sacraments the children will receive this year are the only sacraments that we receive over and over again.</a:t>
            </a:r>
          </a:p>
          <a:p>
            <a:pPr algn="ctr"/>
            <a:r>
              <a:rPr lang="en-GB" sz="5400">
                <a:effectLst>
                  <a:outerShdw blurRad="38100" dist="38100" dir="2700000" algn="tl">
                    <a:srgbClr val="000000">
                      <a:alpha val="43137"/>
                    </a:srgbClr>
                  </a:outerShdw>
                </a:effectLst>
                <a:latin typeface="Pristina" panose="03060402040406080204" pitchFamily="66" charset="0"/>
              </a:rPr>
              <a:t>Pope Leo talks about the Eucharist and why it is essential that we go to Mass.</a:t>
            </a:r>
          </a:p>
          <a:p>
            <a:pPr algn="ctr"/>
            <a:endParaRPr lang="en-GB" sz="5400">
              <a:effectLst>
                <a:outerShdw blurRad="38100" dist="38100" dir="2700000" algn="tl">
                  <a:srgbClr val="000000">
                    <a:alpha val="43137"/>
                  </a:srgbClr>
                </a:outerShdw>
              </a:effectLst>
              <a:latin typeface="Pristina" panose="03060402040406080204" pitchFamily="66" charset="0"/>
            </a:endParaRPr>
          </a:p>
          <a:p>
            <a:pPr algn="ctr"/>
            <a:r>
              <a:rPr lang="en-GB" sz="5400">
                <a:effectLst>
                  <a:outerShdw blurRad="38100" dist="38100" dir="2700000" algn="tl">
                    <a:srgbClr val="000000">
                      <a:alpha val="43137"/>
                    </a:srgbClr>
                  </a:outerShdw>
                </a:effectLst>
                <a:latin typeface="Pristina" panose="03060402040406080204" pitchFamily="66" charset="0"/>
              </a:rPr>
              <a:t>“The Eucharist is such a great gift”</a:t>
            </a:r>
          </a:p>
          <a:p>
            <a:pPr algn="ctr"/>
            <a:endParaRPr lang="en-GB" sz="3200">
              <a:effectLst>
                <a:outerShdw blurRad="38100" dist="38100" dir="2700000" algn="tl">
                  <a:srgbClr val="000000">
                    <a:alpha val="43137"/>
                  </a:srgbClr>
                </a:outerShdw>
              </a:effectLst>
              <a:latin typeface="Pristina" panose="03060402040406080204" pitchFamily="66" charset="0"/>
            </a:endParaRPr>
          </a:p>
        </p:txBody>
      </p:sp>
    </p:spTree>
    <p:extLst>
      <p:ext uri="{BB962C8B-B14F-4D97-AF65-F5344CB8AC3E}">
        <p14:creationId xmlns:p14="http://schemas.microsoft.com/office/powerpoint/2010/main" val="4010696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C629E1-A60A-4A0A-ACF4-991B146FAEB1}"/>
              </a:ext>
            </a:extLst>
          </p:cNvPr>
          <p:cNvSpPr/>
          <p:nvPr/>
        </p:nvSpPr>
        <p:spPr>
          <a:xfrm>
            <a:off x="301840" y="327123"/>
            <a:ext cx="11629747" cy="1938992"/>
          </a:xfrm>
          <a:prstGeom prst="rect">
            <a:avLst/>
          </a:prstGeom>
        </p:spPr>
        <p:txBody>
          <a:bodyPr wrap="square">
            <a:spAutoFit/>
          </a:bodyPr>
          <a:lstStyle/>
          <a:p>
            <a:pPr algn="ctr"/>
            <a:r>
              <a:rPr lang="en-GB" sz="2400">
                <a:effectLst>
                  <a:outerShdw blurRad="38100" dist="38100" dir="2700000" algn="tl">
                    <a:srgbClr val="000000">
                      <a:alpha val="43137"/>
                    </a:srgbClr>
                  </a:outerShdw>
                </a:effectLst>
                <a:latin typeface="Pristina" panose="03060402040406080204" pitchFamily="66" charset="0"/>
              </a:rPr>
              <a:t>It’s important for children to prepare for these sacraments. There are a number of ways to undertake this</a:t>
            </a:r>
          </a:p>
          <a:p>
            <a:pPr marL="457200" indent="-457200" algn="ctr">
              <a:buFont typeface="Arial" panose="020B0604020202020204" pitchFamily="34" charset="0"/>
              <a:buChar char="•"/>
            </a:pPr>
            <a:r>
              <a:rPr lang="en-GB" sz="2400">
                <a:effectLst>
                  <a:outerShdw blurRad="38100" dist="38100" dir="2700000" algn="tl">
                    <a:srgbClr val="000000">
                      <a:alpha val="43137"/>
                    </a:srgbClr>
                  </a:outerShdw>
                </a:effectLst>
                <a:latin typeface="Pristina" panose="03060402040406080204" pitchFamily="66" charset="0"/>
              </a:rPr>
              <a:t>Attending Mass as a family at the weekend</a:t>
            </a:r>
          </a:p>
          <a:p>
            <a:pPr marL="457200" indent="-457200" algn="ctr">
              <a:buFont typeface="Arial" panose="020B0604020202020204" pitchFamily="34" charset="0"/>
              <a:buChar char="•"/>
            </a:pPr>
            <a:r>
              <a:rPr lang="en-GB" sz="2400">
                <a:effectLst>
                  <a:outerShdw blurRad="38100" dist="38100" dir="2700000" algn="tl">
                    <a:srgbClr val="000000">
                      <a:alpha val="43137"/>
                    </a:srgbClr>
                  </a:outerShdw>
                </a:effectLst>
                <a:latin typeface="Pristina" panose="03060402040406080204" pitchFamily="66" charset="0"/>
              </a:rPr>
              <a:t>Praying as a family</a:t>
            </a:r>
          </a:p>
          <a:p>
            <a:pPr marL="457200" indent="-457200" algn="ctr">
              <a:buFont typeface="Arial" panose="020B0604020202020204" pitchFamily="34" charset="0"/>
              <a:buChar char="•"/>
            </a:pPr>
            <a:r>
              <a:rPr lang="en-GB" sz="2400">
                <a:effectLst>
                  <a:outerShdw blurRad="38100" dist="38100" dir="2700000" algn="tl">
                    <a:srgbClr val="000000">
                      <a:alpha val="43137"/>
                    </a:srgbClr>
                  </a:outerShdw>
                </a:effectLst>
                <a:latin typeface="Pristina" panose="03060402040406080204" pitchFamily="66" charset="0"/>
              </a:rPr>
              <a:t>Reading the Bible</a:t>
            </a:r>
          </a:p>
          <a:p>
            <a:pPr marL="457200" indent="-457200" algn="ctr">
              <a:buFont typeface="Arial" panose="020B0604020202020204" pitchFamily="34" charset="0"/>
              <a:buChar char="•"/>
            </a:pPr>
            <a:r>
              <a:rPr lang="en-GB" sz="2400">
                <a:effectLst>
                  <a:outerShdw blurRad="38100" dist="38100" dir="2700000" algn="tl">
                    <a:srgbClr val="000000">
                      <a:alpha val="43137"/>
                    </a:srgbClr>
                  </a:outerShdw>
                </a:effectLst>
                <a:latin typeface="Pristina" panose="03060402040406080204" pitchFamily="66" charset="0"/>
              </a:rPr>
              <a:t>Talking about how God would want us to behave and live our lives.</a:t>
            </a:r>
          </a:p>
        </p:txBody>
      </p:sp>
      <p:pic>
        <p:nvPicPr>
          <p:cNvPr id="4" name="Picture 3">
            <a:extLst>
              <a:ext uri="{FF2B5EF4-FFF2-40B4-BE49-F238E27FC236}">
                <a16:creationId xmlns:a16="http://schemas.microsoft.com/office/drawing/2014/main" id="{9570CDAE-FB4A-4772-A573-929EAE24EFBE}"/>
              </a:ext>
            </a:extLst>
          </p:cNvPr>
          <p:cNvPicPr>
            <a:picLocks noChangeAspect="1"/>
          </p:cNvPicPr>
          <p:nvPr/>
        </p:nvPicPr>
        <p:blipFill>
          <a:blip r:embed="rId3"/>
          <a:stretch>
            <a:fillRect/>
          </a:stretch>
        </p:blipFill>
        <p:spPr>
          <a:xfrm>
            <a:off x="3199623" y="2351566"/>
            <a:ext cx="5792753" cy="3900454"/>
          </a:xfrm>
          <a:prstGeom prst="rect">
            <a:avLst/>
          </a:prstGeom>
        </p:spPr>
      </p:pic>
    </p:spTree>
    <p:extLst>
      <p:ext uri="{BB962C8B-B14F-4D97-AF65-F5344CB8AC3E}">
        <p14:creationId xmlns:p14="http://schemas.microsoft.com/office/powerpoint/2010/main" val="708637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983048-612B-40EE-8C4D-F2993D89BCF1}"/>
              </a:ext>
            </a:extLst>
          </p:cNvPr>
          <p:cNvSpPr/>
          <p:nvPr/>
        </p:nvSpPr>
        <p:spPr>
          <a:xfrm>
            <a:off x="301840" y="327123"/>
            <a:ext cx="11629747" cy="2985433"/>
          </a:xfrm>
          <a:prstGeom prst="rect">
            <a:avLst/>
          </a:prstGeom>
        </p:spPr>
        <p:txBody>
          <a:bodyPr wrap="square">
            <a:spAutoFit/>
          </a:bodyPr>
          <a:lstStyle/>
          <a:p>
            <a:pPr algn="ctr"/>
            <a:r>
              <a:rPr lang="en-GB" sz="6000" u="sng">
                <a:effectLst>
                  <a:outerShdw blurRad="38100" dist="38100" dir="2700000" algn="tl">
                    <a:srgbClr val="000000">
                      <a:alpha val="43137"/>
                    </a:srgbClr>
                  </a:outerShdw>
                </a:effectLst>
                <a:latin typeface="Pristina" panose="03060402040406080204" pitchFamily="66" charset="0"/>
              </a:rPr>
              <a:t>Passing on our faith</a:t>
            </a:r>
          </a:p>
          <a:p>
            <a:pPr algn="ctr"/>
            <a:r>
              <a:rPr lang="en-GB" sz="3200">
                <a:effectLst>
                  <a:outerShdw blurRad="38100" dist="38100" dir="2700000" algn="tl">
                    <a:srgbClr val="000000">
                      <a:alpha val="43137"/>
                    </a:srgbClr>
                  </a:outerShdw>
                </a:effectLst>
                <a:latin typeface="Pristina" panose="03060402040406080204" pitchFamily="66" charset="0"/>
              </a:rPr>
              <a:t>You have chosen to give the gift of faith to your child through their Baptism. It is a partnership between school, home and parish. We ask the children to bring their baptismal candles into school so that we can use them in the next part of their faith journey.</a:t>
            </a:r>
          </a:p>
          <a:p>
            <a:pPr algn="ctr"/>
            <a:endParaRPr lang="en-GB" sz="3200">
              <a:effectLst>
                <a:outerShdw blurRad="38100" dist="38100" dir="2700000" algn="tl">
                  <a:srgbClr val="000000">
                    <a:alpha val="43137"/>
                  </a:srgbClr>
                </a:outerShdw>
              </a:effectLst>
              <a:latin typeface="Pristina" panose="03060402040406080204" pitchFamily="66" charset="0"/>
            </a:endParaRPr>
          </a:p>
        </p:txBody>
      </p:sp>
      <p:pic>
        <p:nvPicPr>
          <p:cNvPr id="3" name="Picture 2">
            <a:extLst>
              <a:ext uri="{FF2B5EF4-FFF2-40B4-BE49-F238E27FC236}">
                <a16:creationId xmlns:a16="http://schemas.microsoft.com/office/drawing/2014/main" id="{99D1FC98-79CC-4065-B96C-2506D30BC159}"/>
              </a:ext>
            </a:extLst>
          </p:cNvPr>
          <p:cNvPicPr>
            <a:picLocks noChangeAspect="1"/>
          </p:cNvPicPr>
          <p:nvPr/>
        </p:nvPicPr>
        <p:blipFill>
          <a:blip r:embed="rId3"/>
          <a:stretch>
            <a:fillRect/>
          </a:stretch>
        </p:blipFill>
        <p:spPr>
          <a:xfrm>
            <a:off x="3156012" y="3312556"/>
            <a:ext cx="6130031" cy="3202941"/>
          </a:xfrm>
          <a:prstGeom prst="rect">
            <a:avLst/>
          </a:prstGeom>
        </p:spPr>
      </p:pic>
    </p:spTree>
    <p:extLst>
      <p:ext uri="{BB962C8B-B14F-4D97-AF65-F5344CB8AC3E}">
        <p14:creationId xmlns:p14="http://schemas.microsoft.com/office/powerpoint/2010/main" val="1239007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hought Bubble: Cloud 4">
            <a:extLst>
              <a:ext uri="{FF2B5EF4-FFF2-40B4-BE49-F238E27FC236}">
                <a16:creationId xmlns:a16="http://schemas.microsoft.com/office/drawing/2014/main" id="{0CC38F44-AEE3-438B-BAFD-D5A78A325D0A}"/>
              </a:ext>
            </a:extLst>
          </p:cNvPr>
          <p:cNvSpPr/>
          <p:nvPr/>
        </p:nvSpPr>
        <p:spPr>
          <a:xfrm>
            <a:off x="7332490" y="1789073"/>
            <a:ext cx="4451138" cy="1828800"/>
          </a:xfrm>
          <a:prstGeom prst="cloudCallout">
            <a:avLst>
              <a:gd name="adj1" fmla="val -38185"/>
              <a:gd name="adj2" fmla="val 668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latin typeface="Pristina" panose="03060402040406080204" pitchFamily="66" charset="0"/>
              </a:rPr>
              <a:t>Who is Jesus to you?</a:t>
            </a:r>
          </a:p>
        </p:txBody>
      </p:sp>
      <p:pic>
        <p:nvPicPr>
          <p:cNvPr id="6" name="Picture 5">
            <a:extLst>
              <a:ext uri="{FF2B5EF4-FFF2-40B4-BE49-F238E27FC236}">
                <a16:creationId xmlns:a16="http://schemas.microsoft.com/office/drawing/2014/main" id="{0309EA89-2B47-4258-A51E-4E6D26115570}"/>
              </a:ext>
            </a:extLst>
          </p:cNvPr>
          <p:cNvPicPr>
            <a:picLocks noChangeAspect="1"/>
          </p:cNvPicPr>
          <p:nvPr/>
        </p:nvPicPr>
        <p:blipFill>
          <a:blip r:embed="rId3"/>
          <a:stretch>
            <a:fillRect/>
          </a:stretch>
        </p:blipFill>
        <p:spPr>
          <a:xfrm>
            <a:off x="2796466" y="2929631"/>
            <a:ext cx="5558691" cy="3724182"/>
          </a:xfrm>
          <a:prstGeom prst="rect">
            <a:avLst/>
          </a:prstGeom>
        </p:spPr>
      </p:pic>
      <p:sp>
        <p:nvSpPr>
          <p:cNvPr id="7" name="Thought Bubble: Cloud 6">
            <a:extLst>
              <a:ext uri="{FF2B5EF4-FFF2-40B4-BE49-F238E27FC236}">
                <a16:creationId xmlns:a16="http://schemas.microsoft.com/office/drawing/2014/main" id="{C9959ABA-92A4-45F9-9553-EE6817C645ED}"/>
              </a:ext>
            </a:extLst>
          </p:cNvPr>
          <p:cNvSpPr/>
          <p:nvPr/>
        </p:nvSpPr>
        <p:spPr>
          <a:xfrm>
            <a:off x="3870431" y="874673"/>
            <a:ext cx="4451138" cy="1828800"/>
          </a:xfrm>
          <a:prstGeom prst="cloudCallout">
            <a:avLst>
              <a:gd name="adj1" fmla="val -16445"/>
              <a:gd name="adj2" fmla="val 80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latin typeface="Pristina" panose="03060402040406080204" pitchFamily="66" charset="0"/>
              </a:rPr>
              <a:t>Why did you have your child baptised?</a:t>
            </a:r>
          </a:p>
        </p:txBody>
      </p:sp>
      <p:sp>
        <p:nvSpPr>
          <p:cNvPr id="8" name="Thought Bubble: Cloud 7">
            <a:extLst>
              <a:ext uri="{FF2B5EF4-FFF2-40B4-BE49-F238E27FC236}">
                <a16:creationId xmlns:a16="http://schemas.microsoft.com/office/drawing/2014/main" id="{329DA2B0-42B5-46DE-9241-0ED04368B742}"/>
              </a:ext>
            </a:extLst>
          </p:cNvPr>
          <p:cNvSpPr/>
          <p:nvPr/>
        </p:nvSpPr>
        <p:spPr>
          <a:xfrm>
            <a:off x="195076" y="2325728"/>
            <a:ext cx="4451138" cy="1828800"/>
          </a:xfrm>
          <a:prstGeom prst="cloudCallout">
            <a:avLst>
              <a:gd name="adj1" fmla="val 64531"/>
              <a:gd name="adj2" fmla="val 178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latin typeface="Pristina" panose="03060402040406080204" pitchFamily="66" charset="0"/>
              </a:rPr>
              <a:t>Why is baptism important?</a:t>
            </a:r>
          </a:p>
        </p:txBody>
      </p:sp>
      <p:sp>
        <p:nvSpPr>
          <p:cNvPr id="2" name="TextBox 1">
            <a:extLst>
              <a:ext uri="{FF2B5EF4-FFF2-40B4-BE49-F238E27FC236}">
                <a16:creationId xmlns:a16="http://schemas.microsoft.com/office/drawing/2014/main" id="{9252D7B5-5CCC-4925-9B98-8828749A5BBE}"/>
              </a:ext>
            </a:extLst>
          </p:cNvPr>
          <p:cNvSpPr txBox="1"/>
          <p:nvPr/>
        </p:nvSpPr>
        <p:spPr>
          <a:xfrm>
            <a:off x="8355157" y="4705165"/>
            <a:ext cx="3132548" cy="369332"/>
          </a:xfrm>
          <a:prstGeom prst="rect">
            <a:avLst/>
          </a:prstGeom>
          <a:noFill/>
        </p:spPr>
        <p:txBody>
          <a:bodyPr wrap="square" rtlCol="0">
            <a:spAutoFit/>
          </a:bodyPr>
          <a:lstStyle/>
          <a:p>
            <a:r>
              <a:rPr lang="en-GB"/>
              <a:t>Short reading by child</a:t>
            </a:r>
          </a:p>
        </p:txBody>
      </p:sp>
    </p:spTree>
    <p:extLst>
      <p:ext uri="{BB962C8B-B14F-4D97-AF65-F5344CB8AC3E}">
        <p14:creationId xmlns:p14="http://schemas.microsoft.com/office/powerpoint/2010/main" val="4069535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E9CC11-209A-441E-8AFA-85B1E1FA85B6}"/>
              </a:ext>
            </a:extLst>
          </p:cNvPr>
          <p:cNvSpPr/>
          <p:nvPr/>
        </p:nvSpPr>
        <p:spPr>
          <a:xfrm>
            <a:off x="301840" y="327123"/>
            <a:ext cx="11629747" cy="5816977"/>
          </a:xfrm>
          <a:prstGeom prst="rect">
            <a:avLst/>
          </a:prstGeom>
        </p:spPr>
        <p:txBody>
          <a:bodyPr wrap="square">
            <a:spAutoFit/>
          </a:bodyPr>
          <a:lstStyle/>
          <a:p>
            <a:pPr algn="ctr"/>
            <a:r>
              <a:rPr lang="en-GB" sz="6000">
                <a:effectLst>
                  <a:outerShdw blurRad="38100" dist="38100" dir="2700000" algn="tl">
                    <a:srgbClr val="000000">
                      <a:alpha val="43137"/>
                    </a:srgbClr>
                  </a:outerShdw>
                </a:effectLst>
                <a:latin typeface="Pristina" panose="03060402040406080204" pitchFamily="66" charset="0"/>
              </a:rPr>
              <a:t>Can you remember receiving the Sacrament of Reconciliation, or going to your First Confession? Can you remember your FH</a:t>
            </a:r>
            <a:r>
              <a:rPr lang="en-GB" sz="2000">
                <a:effectLst>
                  <a:outerShdw blurRad="38100" dist="38100" dir="2700000" algn="tl">
                    <a:srgbClr val="000000">
                      <a:alpha val="43137"/>
                    </a:srgbClr>
                  </a:outerShdw>
                </a:effectLst>
                <a:latin typeface="Pristina" panose="03060402040406080204" pitchFamily="66" charset="0"/>
              </a:rPr>
              <a:t>?</a:t>
            </a:r>
            <a:r>
              <a:rPr lang="en-GB" sz="6000">
                <a:effectLst>
                  <a:outerShdw blurRad="38100" dist="38100" dir="2700000" algn="tl">
                    <a:srgbClr val="000000">
                      <a:alpha val="43137"/>
                    </a:srgbClr>
                  </a:outerShdw>
                </a:effectLst>
                <a:latin typeface="Pristina" panose="03060402040406080204" pitchFamily="66" charset="0"/>
              </a:rPr>
              <a:t> </a:t>
            </a:r>
          </a:p>
          <a:p>
            <a:pPr algn="ctr"/>
            <a:endParaRPr lang="en-GB" sz="3200">
              <a:effectLst>
                <a:outerShdw blurRad="38100" dist="38100" dir="2700000" algn="tl">
                  <a:srgbClr val="000000">
                    <a:alpha val="43137"/>
                  </a:srgbClr>
                </a:outerShdw>
              </a:effectLst>
              <a:latin typeface="Pristina" panose="03060402040406080204" pitchFamily="66" charset="0"/>
            </a:endParaRPr>
          </a:p>
          <a:p>
            <a:pPr algn="ctr"/>
            <a:endParaRPr lang="en-GB" sz="3200">
              <a:effectLst>
                <a:outerShdw blurRad="38100" dist="38100" dir="2700000" algn="tl">
                  <a:srgbClr val="000000">
                    <a:alpha val="43137"/>
                  </a:srgbClr>
                </a:outerShdw>
              </a:effectLst>
              <a:latin typeface="Pristina" panose="03060402040406080204" pitchFamily="66" charset="0"/>
            </a:endParaRPr>
          </a:p>
          <a:p>
            <a:pPr algn="ctr"/>
            <a:endParaRPr lang="en-GB" sz="3200">
              <a:effectLst>
                <a:outerShdw blurRad="38100" dist="38100" dir="2700000" algn="tl">
                  <a:srgbClr val="000000">
                    <a:alpha val="43137"/>
                  </a:srgbClr>
                </a:outerShdw>
              </a:effectLst>
              <a:latin typeface="Pristina" panose="03060402040406080204" pitchFamily="66" charset="0"/>
            </a:endParaRPr>
          </a:p>
          <a:p>
            <a:pPr algn="ctr"/>
            <a:endParaRPr lang="en-GB" sz="3200">
              <a:effectLst>
                <a:outerShdw blurRad="38100" dist="38100" dir="2700000" algn="tl">
                  <a:srgbClr val="000000">
                    <a:alpha val="43137"/>
                  </a:srgbClr>
                </a:outerShdw>
              </a:effectLst>
              <a:latin typeface="Pristina" panose="03060402040406080204" pitchFamily="66" charset="0"/>
            </a:endParaRPr>
          </a:p>
          <a:p>
            <a:pPr algn="r"/>
            <a:r>
              <a:rPr lang="en-GB" sz="3200">
                <a:effectLst>
                  <a:outerShdw blurRad="38100" dist="38100" dir="2700000" algn="tl">
                    <a:srgbClr val="000000">
                      <a:alpha val="43137"/>
                    </a:srgbClr>
                  </a:outerShdw>
                </a:effectLst>
                <a:latin typeface="Pristina" panose="03060402040406080204" pitchFamily="66" charset="0"/>
              </a:rPr>
              <a:t>Briefly tell your child about </a:t>
            </a:r>
          </a:p>
          <a:p>
            <a:pPr algn="r"/>
            <a:r>
              <a:rPr lang="en-GB" sz="3200">
                <a:effectLst>
                  <a:outerShdw blurRad="38100" dist="38100" dir="2700000" algn="tl">
                    <a:srgbClr val="000000">
                      <a:alpha val="43137"/>
                    </a:srgbClr>
                  </a:outerShdw>
                </a:effectLst>
                <a:latin typeface="Pristina" panose="03060402040406080204" pitchFamily="66" charset="0"/>
              </a:rPr>
              <a:t>your experience</a:t>
            </a:r>
          </a:p>
        </p:txBody>
      </p:sp>
      <p:sp>
        <p:nvSpPr>
          <p:cNvPr id="5" name="Thought Bubble: Cloud 4">
            <a:extLst>
              <a:ext uri="{FF2B5EF4-FFF2-40B4-BE49-F238E27FC236}">
                <a16:creationId xmlns:a16="http://schemas.microsoft.com/office/drawing/2014/main" id="{0CC38F44-AEE3-438B-BAFD-D5A78A325D0A}"/>
              </a:ext>
            </a:extLst>
          </p:cNvPr>
          <p:cNvSpPr/>
          <p:nvPr/>
        </p:nvSpPr>
        <p:spPr>
          <a:xfrm>
            <a:off x="372397" y="2872148"/>
            <a:ext cx="4451138" cy="1828800"/>
          </a:xfrm>
          <a:prstGeom prst="cloudCallout">
            <a:avLst>
              <a:gd name="adj1" fmla="val 75101"/>
              <a:gd name="adj2" fmla="val -258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latin typeface="Pristina" panose="03060402040406080204" pitchFamily="66" charset="0"/>
              </a:rPr>
              <a:t>What do you remember?</a:t>
            </a:r>
          </a:p>
        </p:txBody>
      </p:sp>
      <p:pic>
        <p:nvPicPr>
          <p:cNvPr id="4" name="Picture 3">
            <a:extLst>
              <a:ext uri="{FF2B5EF4-FFF2-40B4-BE49-F238E27FC236}">
                <a16:creationId xmlns:a16="http://schemas.microsoft.com/office/drawing/2014/main" id="{7267E32B-E4D7-4B08-A80C-ECCFAF44F9D6}"/>
              </a:ext>
            </a:extLst>
          </p:cNvPr>
          <p:cNvPicPr>
            <a:picLocks noChangeAspect="1"/>
          </p:cNvPicPr>
          <p:nvPr/>
        </p:nvPicPr>
        <p:blipFill>
          <a:blip r:embed="rId3"/>
          <a:stretch>
            <a:fillRect/>
          </a:stretch>
        </p:blipFill>
        <p:spPr>
          <a:xfrm>
            <a:off x="4432368" y="3080585"/>
            <a:ext cx="3368690" cy="3560322"/>
          </a:xfrm>
          <a:prstGeom prst="rect">
            <a:avLst/>
          </a:prstGeom>
        </p:spPr>
      </p:pic>
    </p:spTree>
    <p:extLst>
      <p:ext uri="{BB962C8B-B14F-4D97-AF65-F5344CB8AC3E}">
        <p14:creationId xmlns:p14="http://schemas.microsoft.com/office/powerpoint/2010/main" val="801497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785E279-0E4C-4700-BA69-52A9EFA79B1E}"/>
              </a:ext>
            </a:extLst>
          </p:cNvPr>
          <p:cNvSpPr/>
          <p:nvPr/>
        </p:nvSpPr>
        <p:spPr>
          <a:xfrm>
            <a:off x="214543" y="346904"/>
            <a:ext cx="11752556" cy="6463308"/>
          </a:xfrm>
          <a:prstGeom prst="rect">
            <a:avLst/>
          </a:prstGeom>
        </p:spPr>
        <p:txBody>
          <a:bodyPr wrap="square">
            <a:spAutoFit/>
          </a:bodyPr>
          <a:lstStyle/>
          <a:p>
            <a:r>
              <a:rPr lang="en-GB" sz="7200">
                <a:effectLst>
                  <a:outerShdw blurRad="38100" dist="38100" dir="2700000" algn="tl">
                    <a:srgbClr val="000000">
                      <a:alpha val="43137"/>
                    </a:srgbClr>
                  </a:outerShdw>
                </a:effectLst>
                <a:latin typeface="Pristina" panose="03060402040406080204" pitchFamily="66" charset="0"/>
              </a:rPr>
              <a:t>Sacramental preparation….. </a:t>
            </a:r>
          </a:p>
          <a:p>
            <a:endParaRPr lang="en-GB" sz="7200">
              <a:effectLst>
                <a:outerShdw blurRad="38100" dist="38100" dir="2700000" algn="tl">
                  <a:srgbClr val="000000">
                    <a:alpha val="43137"/>
                  </a:srgbClr>
                </a:outerShdw>
              </a:effectLst>
              <a:latin typeface="Pristina" panose="03060402040406080204" pitchFamily="66" charset="0"/>
            </a:endParaRPr>
          </a:p>
          <a:p>
            <a:endParaRPr lang="en-GB" sz="7200">
              <a:effectLst>
                <a:outerShdw blurRad="38100" dist="38100" dir="2700000" algn="tl">
                  <a:srgbClr val="000000">
                    <a:alpha val="43137"/>
                  </a:srgbClr>
                </a:outerShdw>
              </a:effectLst>
              <a:latin typeface="Pristina" panose="03060402040406080204" pitchFamily="66" charset="0"/>
            </a:endParaRPr>
          </a:p>
          <a:p>
            <a:endParaRPr lang="en-GB" sz="7200">
              <a:effectLst>
                <a:outerShdw blurRad="38100" dist="38100" dir="2700000" algn="tl">
                  <a:srgbClr val="000000">
                    <a:alpha val="43137"/>
                  </a:srgbClr>
                </a:outerShdw>
              </a:effectLst>
              <a:latin typeface="Pristina" panose="03060402040406080204" pitchFamily="66" charset="0"/>
            </a:endParaRPr>
          </a:p>
          <a:p>
            <a:r>
              <a:rPr lang="en-GB" sz="7200">
                <a:effectLst>
                  <a:outerShdw blurRad="38100" dist="38100" dir="2700000" algn="tl">
                    <a:srgbClr val="000000">
                      <a:alpha val="43137"/>
                    </a:srgbClr>
                  </a:outerShdw>
                </a:effectLst>
                <a:latin typeface="Pristina" panose="03060402040406080204" pitchFamily="66" charset="0"/>
              </a:rPr>
              <a:t>									What will it look like?</a:t>
            </a:r>
          </a:p>
          <a:p>
            <a:r>
              <a:rPr lang="en-GB" sz="4400">
                <a:effectLst>
                  <a:outerShdw blurRad="38100" dist="38100" dir="2700000" algn="tl">
                    <a:srgbClr val="000000">
                      <a:alpha val="43137"/>
                    </a:srgbClr>
                  </a:outerShdw>
                </a:effectLst>
                <a:latin typeface="Pristina" panose="03060402040406080204" pitchFamily="66" charset="0"/>
              </a:rPr>
              <a:t> </a:t>
            </a:r>
            <a:r>
              <a:rPr lang="en-GB" sz="5400" u="sng">
                <a:effectLst>
                  <a:outerShdw blurRad="38100" dist="38100" dir="2700000" algn="tl">
                    <a:srgbClr val="000000">
                      <a:alpha val="43137"/>
                    </a:srgbClr>
                  </a:outerShdw>
                </a:effectLst>
                <a:latin typeface="Pristina" panose="03060402040406080204" pitchFamily="66" charset="0"/>
              </a:rPr>
              <a:t> </a:t>
            </a:r>
          </a:p>
        </p:txBody>
      </p:sp>
    </p:spTree>
    <p:extLst>
      <p:ext uri="{BB962C8B-B14F-4D97-AF65-F5344CB8AC3E}">
        <p14:creationId xmlns:p14="http://schemas.microsoft.com/office/powerpoint/2010/main" val="2893386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E5CC990-9AE9-484C-898F-E0EF192BBD3C}"/>
              </a:ext>
            </a:extLst>
          </p:cNvPr>
          <p:cNvSpPr/>
          <p:nvPr/>
        </p:nvSpPr>
        <p:spPr>
          <a:xfrm>
            <a:off x="214543" y="346904"/>
            <a:ext cx="10110187" cy="7325082"/>
          </a:xfrm>
          <a:prstGeom prst="rect">
            <a:avLst/>
          </a:prstGeom>
        </p:spPr>
        <p:txBody>
          <a:bodyPr wrap="square">
            <a:spAutoFit/>
          </a:bodyPr>
          <a:lstStyle/>
          <a:p>
            <a:pPr algn="ctr"/>
            <a:r>
              <a:rPr lang="en-GB" sz="6000" u="sng">
                <a:effectLst>
                  <a:outerShdw blurRad="38100" dist="38100" dir="2700000" algn="tl">
                    <a:srgbClr val="000000">
                      <a:alpha val="43137"/>
                    </a:srgbClr>
                  </a:outerShdw>
                </a:effectLst>
                <a:latin typeface="Pristina" panose="03060402040406080204" pitchFamily="66" charset="0"/>
              </a:rPr>
              <a:t>Sunday Mass</a:t>
            </a:r>
          </a:p>
          <a:p>
            <a:r>
              <a:rPr lang="en-GB" sz="4400">
                <a:effectLst>
                  <a:outerShdw blurRad="38100" dist="38100" dir="2700000" algn="tl">
                    <a:srgbClr val="000000">
                      <a:alpha val="43137"/>
                    </a:srgbClr>
                  </a:outerShdw>
                </a:effectLst>
                <a:latin typeface="Pristina" panose="03060402040406080204" pitchFamily="66" charset="0"/>
              </a:rPr>
              <a:t>We do celebrate Mass in school or church every Wednesday, however, this does not replace your obligation to attend Mass at the weekend. </a:t>
            </a:r>
          </a:p>
          <a:p>
            <a:endParaRPr lang="en-GB" sz="4400">
              <a:effectLst>
                <a:outerShdw blurRad="38100" dist="38100" dir="2700000" algn="tl">
                  <a:srgbClr val="000000">
                    <a:alpha val="43137"/>
                  </a:srgbClr>
                </a:outerShdw>
              </a:effectLst>
              <a:latin typeface="Pristina" panose="03060402040406080204" pitchFamily="66" charset="0"/>
            </a:endParaRPr>
          </a:p>
          <a:p>
            <a:r>
              <a:rPr lang="en-GB" sz="4400">
                <a:effectLst>
                  <a:outerShdw blurRad="38100" dist="38100" dir="2700000" algn="tl">
                    <a:srgbClr val="000000">
                      <a:alpha val="43137"/>
                    </a:srgbClr>
                  </a:outerShdw>
                </a:effectLst>
                <a:latin typeface="Pristina" panose="03060402040406080204" pitchFamily="66" charset="0"/>
              </a:rPr>
              <a:t>Praying together as a family is so important it sets a good example.</a:t>
            </a:r>
          </a:p>
          <a:p>
            <a:r>
              <a:rPr lang="en-GB" sz="2400">
                <a:effectLst>
                  <a:outerShdw blurRad="38100" dist="38100" dir="2700000" algn="tl">
                    <a:srgbClr val="000000">
                      <a:alpha val="43137"/>
                    </a:srgbClr>
                  </a:outerShdw>
                </a:effectLst>
                <a:latin typeface="Pristina" panose="03060402040406080204" pitchFamily="66" charset="0"/>
              </a:rPr>
              <a:t>Together with your child, we would like you to write  a prayer asking for God’s support on this Sacramental journey.</a:t>
            </a:r>
          </a:p>
          <a:p>
            <a:endParaRPr lang="en-GB" sz="4400">
              <a:effectLst>
                <a:outerShdw blurRad="38100" dist="38100" dir="2700000" algn="tl">
                  <a:srgbClr val="000000">
                    <a:alpha val="43137"/>
                  </a:srgbClr>
                </a:outerShdw>
              </a:effectLst>
              <a:latin typeface="Pristina" panose="03060402040406080204" pitchFamily="66" charset="0"/>
            </a:endParaRPr>
          </a:p>
          <a:p>
            <a:r>
              <a:rPr lang="en-GB" sz="4400">
                <a:effectLst>
                  <a:outerShdw blurRad="38100" dist="38100" dir="2700000" algn="tl">
                    <a:srgbClr val="000000">
                      <a:alpha val="43137"/>
                    </a:srgbClr>
                  </a:outerShdw>
                </a:effectLst>
                <a:latin typeface="Pristina" panose="03060402040406080204" pitchFamily="66" charset="0"/>
              </a:rPr>
              <a:t> </a:t>
            </a:r>
            <a:r>
              <a:rPr lang="en-GB" sz="5400" u="sng">
                <a:effectLst>
                  <a:outerShdw blurRad="38100" dist="38100" dir="2700000" algn="tl">
                    <a:srgbClr val="000000">
                      <a:alpha val="43137"/>
                    </a:srgbClr>
                  </a:outerShdw>
                </a:effectLst>
                <a:latin typeface="Pristina" panose="03060402040406080204" pitchFamily="66" charset="0"/>
              </a:rPr>
              <a:t> </a:t>
            </a:r>
          </a:p>
        </p:txBody>
      </p:sp>
      <p:pic>
        <p:nvPicPr>
          <p:cNvPr id="5" name="Picture 4">
            <a:extLst>
              <a:ext uri="{FF2B5EF4-FFF2-40B4-BE49-F238E27FC236}">
                <a16:creationId xmlns:a16="http://schemas.microsoft.com/office/drawing/2014/main" id="{A6722CB1-6E04-4143-B955-CBC8C646366E}"/>
              </a:ext>
            </a:extLst>
          </p:cNvPr>
          <p:cNvPicPr>
            <a:picLocks noChangeAspect="1"/>
          </p:cNvPicPr>
          <p:nvPr/>
        </p:nvPicPr>
        <p:blipFill>
          <a:blip r:embed="rId3"/>
          <a:stretch>
            <a:fillRect/>
          </a:stretch>
        </p:blipFill>
        <p:spPr>
          <a:xfrm>
            <a:off x="9078391" y="3631372"/>
            <a:ext cx="2962688" cy="2791215"/>
          </a:xfrm>
          <a:prstGeom prst="rect">
            <a:avLst/>
          </a:prstGeom>
          <a:scene3d>
            <a:camera prst="orthographicFront">
              <a:rot lat="0" lon="10499978" rev="0"/>
            </a:camera>
            <a:lightRig rig="threePt" dir="t"/>
          </a:scene3d>
        </p:spPr>
      </p:pic>
    </p:spTree>
    <p:extLst>
      <p:ext uri="{BB962C8B-B14F-4D97-AF65-F5344CB8AC3E}">
        <p14:creationId xmlns:p14="http://schemas.microsoft.com/office/powerpoint/2010/main" val="2998314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E5CC990-9AE9-484C-898F-E0EF192BBD3C}"/>
              </a:ext>
            </a:extLst>
          </p:cNvPr>
          <p:cNvSpPr/>
          <p:nvPr/>
        </p:nvSpPr>
        <p:spPr>
          <a:xfrm>
            <a:off x="214543" y="346904"/>
            <a:ext cx="10110187" cy="1938992"/>
          </a:xfrm>
          <a:prstGeom prst="rect">
            <a:avLst/>
          </a:prstGeom>
        </p:spPr>
        <p:txBody>
          <a:bodyPr wrap="square">
            <a:spAutoFit/>
          </a:bodyPr>
          <a:lstStyle/>
          <a:p>
            <a:pPr algn="ctr"/>
            <a:r>
              <a:rPr lang="en-GB" sz="6600">
                <a:effectLst>
                  <a:outerShdw blurRad="38100" dist="38100" dir="2700000" algn="tl">
                    <a:srgbClr val="000000">
                      <a:alpha val="43137"/>
                    </a:srgbClr>
                  </a:outerShdw>
                </a:effectLst>
                <a:latin typeface="Pristina" panose="03060402040406080204" pitchFamily="66" charset="0"/>
              </a:rPr>
              <a:t>Retreat day with Dan and Emily</a:t>
            </a:r>
          </a:p>
          <a:p>
            <a:r>
              <a:rPr lang="en-GB" sz="4400">
                <a:effectLst>
                  <a:outerShdw blurRad="38100" dist="38100" dir="2700000" algn="tl">
                    <a:srgbClr val="000000">
                      <a:alpha val="43137"/>
                    </a:srgbClr>
                  </a:outerShdw>
                </a:effectLst>
                <a:latin typeface="Pristina" panose="03060402040406080204" pitchFamily="66" charset="0"/>
              </a:rPr>
              <a:t> </a:t>
            </a:r>
            <a:r>
              <a:rPr lang="en-GB" sz="5400" u="sng">
                <a:effectLst>
                  <a:outerShdw blurRad="38100" dist="38100" dir="2700000" algn="tl">
                    <a:srgbClr val="000000">
                      <a:alpha val="43137"/>
                    </a:srgbClr>
                  </a:outerShdw>
                </a:effectLst>
                <a:latin typeface="Pristina" panose="03060402040406080204" pitchFamily="66" charset="0"/>
              </a:rPr>
              <a:t> </a:t>
            </a:r>
          </a:p>
        </p:txBody>
      </p:sp>
      <p:pic>
        <p:nvPicPr>
          <p:cNvPr id="5" name="Picture 4">
            <a:extLst>
              <a:ext uri="{FF2B5EF4-FFF2-40B4-BE49-F238E27FC236}">
                <a16:creationId xmlns:a16="http://schemas.microsoft.com/office/drawing/2014/main" id="{A6722CB1-6E04-4143-B955-CBC8C646366E}"/>
              </a:ext>
            </a:extLst>
          </p:cNvPr>
          <p:cNvPicPr>
            <a:picLocks noChangeAspect="1"/>
          </p:cNvPicPr>
          <p:nvPr/>
        </p:nvPicPr>
        <p:blipFill>
          <a:blip r:embed="rId3"/>
          <a:stretch>
            <a:fillRect/>
          </a:stretch>
        </p:blipFill>
        <p:spPr>
          <a:xfrm>
            <a:off x="9078391" y="3631372"/>
            <a:ext cx="2962688" cy="2791215"/>
          </a:xfrm>
          <a:prstGeom prst="rect">
            <a:avLst/>
          </a:prstGeom>
          <a:scene3d>
            <a:camera prst="orthographicFront">
              <a:rot lat="0" lon="10499978" rev="0"/>
            </a:camera>
            <a:lightRig rig="threePt" dir="t"/>
          </a:scene3d>
        </p:spPr>
      </p:pic>
      <p:pic>
        <p:nvPicPr>
          <p:cNvPr id="2" name="Picture 1">
            <a:extLst>
              <a:ext uri="{FF2B5EF4-FFF2-40B4-BE49-F238E27FC236}">
                <a16:creationId xmlns:a16="http://schemas.microsoft.com/office/drawing/2014/main" id="{B2FA5728-2C78-41F9-9B7C-7A67D0F06648}"/>
              </a:ext>
            </a:extLst>
          </p:cNvPr>
          <p:cNvPicPr>
            <a:picLocks noChangeAspect="1"/>
          </p:cNvPicPr>
          <p:nvPr/>
        </p:nvPicPr>
        <p:blipFill>
          <a:blip r:embed="rId4"/>
          <a:stretch>
            <a:fillRect/>
          </a:stretch>
        </p:blipFill>
        <p:spPr>
          <a:xfrm>
            <a:off x="609600" y="1704790"/>
            <a:ext cx="5486400" cy="3714750"/>
          </a:xfrm>
          <a:prstGeom prst="rect">
            <a:avLst/>
          </a:prstGeom>
        </p:spPr>
      </p:pic>
    </p:spTree>
    <p:extLst>
      <p:ext uri="{BB962C8B-B14F-4D97-AF65-F5344CB8AC3E}">
        <p14:creationId xmlns:p14="http://schemas.microsoft.com/office/powerpoint/2010/main" val="3954167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E5CC990-9AE9-484C-898F-E0EF192BBD3C}"/>
              </a:ext>
            </a:extLst>
          </p:cNvPr>
          <p:cNvSpPr/>
          <p:nvPr/>
        </p:nvSpPr>
        <p:spPr>
          <a:xfrm>
            <a:off x="214543" y="346904"/>
            <a:ext cx="11708168" cy="1015663"/>
          </a:xfrm>
          <a:prstGeom prst="rect">
            <a:avLst/>
          </a:prstGeom>
        </p:spPr>
        <p:txBody>
          <a:bodyPr wrap="square">
            <a:spAutoFit/>
          </a:bodyPr>
          <a:lstStyle/>
          <a:p>
            <a:pPr algn="ctr"/>
            <a:r>
              <a:rPr lang="en-GB" sz="6000" u="sng">
                <a:effectLst>
                  <a:outerShdw blurRad="38100" dist="38100" dir="2700000" algn="tl">
                    <a:srgbClr val="000000">
                      <a:alpha val="43137"/>
                    </a:srgbClr>
                  </a:outerShdw>
                </a:effectLst>
                <a:latin typeface="Pristina" panose="03060402040406080204" pitchFamily="66" charset="0"/>
              </a:rPr>
              <a:t>I Belong Books</a:t>
            </a:r>
            <a:r>
              <a:rPr lang="en-GB" sz="4400">
                <a:effectLst>
                  <a:outerShdw blurRad="38100" dist="38100" dir="2700000" algn="tl">
                    <a:srgbClr val="000000">
                      <a:alpha val="43137"/>
                    </a:srgbClr>
                  </a:outerShdw>
                </a:effectLst>
                <a:latin typeface="Pristina" panose="03060402040406080204" pitchFamily="66" charset="0"/>
              </a:rPr>
              <a:t> </a:t>
            </a:r>
            <a:r>
              <a:rPr lang="en-GB" sz="5400" u="sng">
                <a:effectLst>
                  <a:outerShdw blurRad="38100" dist="38100" dir="2700000" algn="tl">
                    <a:srgbClr val="000000">
                      <a:alpha val="43137"/>
                    </a:srgbClr>
                  </a:outerShdw>
                </a:effectLst>
                <a:latin typeface="Pristina" panose="03060402040406080204" pitchFamily="66" charset="0"/>
              </a:rPr>
              <a:t> </a:t>
            </a:r>
          </a:p>
        </p:txBody>
      </p:sp>
      <p:pic>
        <p:nvPicPr>
          <p:cNvPr id="2" name="Picture 1">
            <a:extLst>
              <a:ext uri="{FF2B5EF4-FFF2-40B4-BE49-F238E27FC236}">
                <a16:creationId xmlns:a16="http://schemas.microsoft.com/office/drawing/2014/main" id="{BCAA1937-1C89-4F80-BB4B-7671BCEFDE64}"/>
              </a:ext>
            </a:extLst>
          </p:cNvPr>
          <p:cNvPicPr>
            <a:picLocks noChangeAspect="1"/>
          </p:cNvPicPr>
          <p:nvPr/>
        </p:nvPicPr>
        <p:blipFill>
          <a:blip r:embed="rId3"/>
          <a:stretch>
            <a:fillRect/>
          </a:stretch>
        </p:blipFill>
        <p:spPr>
          <a:xfrm>
            <a:off x="3876675" y="1651432"/>
            <a:ext cx="4438650" cy="4762500"/>
          </a:xfrm>
          <a:prstGeom prst="rect">
            <a:avLst/>
          </a:prstGeom>
        </p:spPr>
      </p:pic>
    </p:spTree>
    <p:extLst>
      <p:ext uri="{BB962C8B-B14F-4D97-AF65-F5344CB8AC3E}">
        <p14:creationId xmlns:p14="http://schemas.microsoft.com/office/powerpoint/2010/main" val="4264008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E5CC990-9AE9-484C-898F-E0EF192BBD3C}"/>
              </a:ext>
            </a:extLst>
          </p:cNvPr>
          <p:cNvSpPr/>
          <p:nvPr/>
        </p:nvSpPr>
        <p:spPr>
          <a:xfrm>
            <a:off x="214543" y="346904"/>
            <a:ext cx="11708168" cy="6463308"/>
          </a:xfrm>
          <a:prstGeom prst="rect">
            <a:avLst/>
          </a:prstGeom>
        </p:spPr>
        <p:txBody>
          <a:bodyPr wrap="square">
            <a:spAutoFit/>
          </a:bodyPr>
          <a:lstStyle/>
          <a:p>
            <a:pPr algn="ctr"/>
            <a:r>
              <a:rPr lang="en-GB" sz="6000" u="sng">
                <a:effectLst>
                  <a:outerShdw blurRad="38100" dist="38100" dir="2700000" algn="tl">
                    <a:srgbClr val="000000">
                      <a:alpha val="43137"/>
                    </a:srgbClr>
                  </a:outerShdw>
                </a:effectLst>
                <a:latin typeface="Pristina" panose="03060402040406080204" pitchFamily="66" charset="0"/>
              </a:rPr>
              <a:t>Your Child’s Holy Communion</a:t>
            </a:r>
          </a:p>
          <a:p>
            <a:pPr algn="ctr"/>
            <a:endParaRPr lang="en-GB" sz="6000" u="sng">
              <a:effectLst>
                <a:outerShdw blurRad="38100" dist="38100" dir="2700000" algn="tl">
                  <a:srgbClr val="000000">
                    <a:alpha val="43137"/>
                  </a:srgbClr>
                </a:outerShdw>
              </a:effectLst>
              <a:latin typeface="Pristina" panose="03060402040406080204" pitchFamily="66" charset="0"/>
            </a:endParaRPr>
          </a:p>
          <a:p>
            <a:pPr algn="ctr"/>
            <a:r>
              <a:rPr lang="en-GB" sz="4800">
                <a:effectLst>
                  <a:outerShdw blurRad="38100" dist="38100" dir="2700000" algn="tl">
                    <a:srgbClr val="000000">
                      <a:alpha val="43137"/>
                    </a:srgbClr>
                  </a:outerShdw>
                </a:effectLst>
                <a:latin typeface="Pristina" panose="03060402040406080204" pitchFamily="66" charset="0"/>
              </a:rPr>
              <a:t>Your child’s First Holy Communion day is a very special occasion. It is part of their faith journey and the next step in their Catholic life.</a:t>
            </a:r>
          </a:p>
          <a:p>
            <a:pPr algn="ctr"/>
            <a:r>
              <a:rPr lang="en-GB" sz="4800">
                <a:effectLst>
                  <a:outerShdw blurRad="38100" dist="38100" dir="2700000" algn="tl">
                    <a:srgbClr val="000000">
                      <a:alpha val="43137"/>
                    </a:srgbClr>
                  </a:outerShdw>
                </a:effectLst>
                <a:latin typeface="Pristina" panose="03060402040406080204" pitchFamily="66" charset="0"/>
              </a:rPr>
              <a:t>Helping to plan what they will wear and how they will celebrate with family and friends helps to emphasise the importance of receiving the Eucharist for the first time.</a:t>
            </a:r>
            <a:r>
              <a:rPr lang="en-GB" sz="4400">
                <a:effectLst>
                  <a:outerShdw blurRad="38100" dist="38100" dir="2700000" algn="tl">
                    <a:srgbClr val="000000">
                      <a:alpha val="43137"/>
                    </a:srgbClr>
                  </a:outerShdw>
                </a:effectLst>
                <a:latin typeface="Pristina" panose="03060402040406080204" pitchFamily="66" charset="0"/>
              </a:rPr>
              <a:t> </a:t>
            </a:r>
            <a:r>
              <a:rPr lang="en-GB" sz="5400" u="sng">
                <a:effectLst>
                  <a:outerShdw blurRad="38100" dist="38100" dir="2700000" algn="tl">
                    <a:srgbClr val="000000">
                      <a:alpha val="43137"/>
                    </a:srgbClr>
                  </a:outerShdw>
                </a:effectLst>
                <a:latin typeface="Pristina" panose="03060402040406080204" pitchFamily="66" charset="0"/>
              </a:rPr>
              <a:t> </a:t>
            </a:r>
          </a:p>
        </p:txBody>
      </p:sp>
    </p:spTree>
    <p:extLst>
      <p:ext uri="{BB962C8B-B14F-4D97-AF65-F5344CB8AC3E}">
        <p14:creationId xmlns:p14="http://schemas.microsoft.com/office/powerpoint/2010/main" val="1796720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9EB889-C437-4E9F-B4B0-8C0CEDB6E408}"/>
              </a:ext>
            </a:extLst>
          </p:cNvPr>
          <p:cNvPicPr>
            <a:picLocks noChangeAspect="1"/>
          </p:cNvPicPr>
          <p:nvPr/>
        </p:nvPicPr>
        <p:blipFill>
          <a:blip r:embed="rId3"/>
          <a:stretch>
            <a:fillRect/>
          </a:stretch>
        </p:blipFill>
        <p:spPr>
          <a:xfrm>
            <a:off x="622241" y="701336"/>
            <a:ext cx="4089923" cy="5455328"/>
          </a:xfrm>
          <a:prstGeom prst="rect">
            <a:avLst/>
          </a:prstGeom>
        </p:spPr>
      </p:pic>
      <p:pic>
        <p:nvPicPr>
          <p:cNvPr id="3" name="Picture 2">
            <a:extLst>
              <a:ext uri="{FF2B5EF4-FFF2-40B4-BE49-F238E27FC236}">
                <a16:creationId xmlns:a16="http://schemas.microsoft.com/office/drawing/2014/main" id="{E64AECF3-1517-44AC-B875-EE46A9D46528}"/>
              </a:ext>
            </a:extLst>
          </p:cNvPr>
          <p:cNvPicPr>
            <a:picLocks noChangeAspect="1"/>
          </p:cNvPicPr>
          <p:nvPr/>
        </p:nvPicPr>
        <p:blipFill>
          <a:blip r:embed="rId4"/>
          <a:stretch>
            <a:fillRect/>
          </a:stretch>
        </p:blipFill>
        <p:spPr>
          <a:xfrm>
            <a:off x="5153469" y="701335"/>
            <a:ext cx="3678396" cy="5455327"/>
          </a:xfrm>
          <a:prstGeom prst="rect">
            <a:avLst/>
          </a:prstGeom>
        </p:spPr>
      </p:pic>
      <p:pic>
        <p:nvPicPr>
          <p:cNvPr id="4" name="Picture 3">
            <a:extLst>
              <a:ext uri="{FF2B5EF4-FFF2-40B4-BE49-F238E27FC236}">
                <a16:creationId xmlns:a16="http://schemas.microsoft.com/office/drawing/2014/main" id="{08773F95-7DEF-44C3-A558-652F7FB44991}"/>
              </a:ext>
            </a:extLst>
          </p:cNvPr>
          <p:cNvPicPr>
            <a:picLocks noChangeAspect="1"/>
          </p:cNvPicPr>
          <p:nvPr/>
        </p:nvPicPr>
        <p:blipFill>
          <a:blip r:embed="rId5"/>
          <a:stretch>
            <a:fillRect/>
          </a:stretch>
        </p:blipFill>
        <p:spPr>
          <a:xfrm>
            <a:off x="9789111" y="701335"/>
            <a:ext cx="1660679" cy="2214239"/>
          </a:xfrm>
          <a:prstGeom prst="rect">
            <a:avLst/>
          </a:prstGeom>
        </p:spPr>
      </p:pic>
      <p:pic>
        <p:nvPicPr>
          <p:cNvPr id="5" name="Picture 4">
            <a:extLst>
              <a:ext uri="{FF2B5EF4-FFF2-40B4-BE49-F238E27FC236}">
                <a16:creationId xmlns:a16="http://schemas.microsoft.com/office/drawing/2014/main" id="{C2AF4025-3626-420B-96BE-5F803B12571E}"/>
              </a:ext>
            </a:extLst>
          </p:cNvPr>
          <p:cNvPicPr>
            <a:picLocks noChangeAspect="1"/>
          </p:cNvPicPr>
          <p:nvPr/>
        </p:nvPicPr>
        <p:blipFill>
          <a:blip r:embed="rId6"/>
          <a:stretch>
            <a:fillRect/>
          </a:stretch>
        </p:blipFill>
        <p:spPr>
          <a:xfrm>
            <a:off x="9558136" y="3073891"/>
            <a:ext cx="2122628" cy="1367762"/>
          </a:xfrm>
          <a:prstGeom prst="rect">
            <a:avLst/>
          </a:prstGeom>
        </p:spPr>
      </p:pic>
      <p:pic>
        <p:nvPicPr>
          <p:cNvPr id="6" name="Picture 5">
            <a:extLst>
              <a:ext uri="{FF2B5EF4-FFF2-40B4-BE49-F238E27FC236}">
                <a16:creationId xmlns:a16="http://schemas.microsoft.com/office/drawing/2014/main" id="{68D2EA21-3B18-42BE-B5AA-483D3B898070}"/>
              </a:ext>
            </a:extLst>
          </p:cNvPr>
          <p:cNvPicPr>
            <a:picLocks noChangeAspect="1"/>
          </p:cNvPicPr>
          <p:nvPr/>
        </p:nvPicPr>
        <p:blipFill>
          <a:blip r:embed="rId7"/>
          <a:stretch>
            <a:fillRect/>
          </a:stretch>
        </p:blipFill>
        <p:spPr>
          <a:xfrm>
            <a:off x="9940199" y="4599970"/>
            <a:ext cx="1629560" cy="1624584"/>
          </a:xfrm>
          <a:prstGeom prst="rect">
            <a:avLst/>
          </a:prstGeom>
        </p:spPr>
      </p:pic>
      <p:cxnSp>
        <p:nvCxnSpPr>
          <p:cNvPr id="8" name="Straight Connector 7">
            <a:extLst>
              <a:ext uri="{FF2B5EF4-FFF2-40B4-BE49-F238E27FC236}">
                <a16:creationId xmlns:a16="http://schemas.microsoft.com/office/drawing/2014/main" id="{A92BEF32-49BA-4E8F-B292-3569CC8B5372}"/>
              </a:ext>
            </a:extLst>
          </p:cNvPr>
          <p:cNvCxnSpPr/>
          <p:nvPr/>
        </p:nvCxnSpPr>
        <p:spPr>
          <a:xfrm>
            <a:off x="9789111" y="4599970"/>
            <a:ext cx="2053701" cy="1624584"/>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375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5E68649-CC62-4D60-9AAB-04B4AB6C7BEC}"/>
              </a:ext>
            </a:extLst>
          </p:cNvPr>
          <p:cNvSpPr/>
          <p:nvPr/>
        </p:nvSpPr>
        <p:spPr>
          <a:xfrm>
            <a:off x="275207" y="299262"/>
            <a:ext cx="11629747" cy="3785652"/>
          </a:xfrm>
          <a:prstGeom prst="rect">
            <a:avLst/>
          </a:prstGeom>
        </p:spPr>
        <p:txBody>
          <a:bodyPr wrap="square">
            <a:spAutoFit/>
          </a:bodyPr>
          <a:lstStyle/>
          <a:p>
            <a:pPr algn="ctr"/>
            <a:r>
              <a:rPr lang="en-GB" sz="4000" u="sng">
                <a:effectLst>
                  <a:outerShdw blurRad="38100" dist="38100" dir="2700000" algn="tl">
                    <a:srgbClr val="000000">
                      <a:alpha val="43137"/>
                    </a:srgbClr>
                  </a:outerShdw>
                </a:effectLst>
                <a:latin typeface="Pristina" panose="03060402040406080204" pitchFamily="66" charset="0"/>
              </a:rPr>
              <a:t>Prayer for Sacramental Preparation</a:t>
            </a:r>
          </a:p>
          <a:p>
            <a:pPr algn="ctr"/>
            <a:r>
              <a:rPr lang="en-GB" sz="4000">
                <a:latin typeface="Pristina" panose="03060402040406080204" pitchFamily="66" charset="0"/>
              </a:rPr>
              <a:t>Loving God, Pour out your blessing Upon our beloved children, That during this time of Sacramental preparation They may grow closer to you, And come to know your special love for them. May this time of preparation be a time of blessing For our families and our community, And unite us all in your great love. Amen.</a:t>
            </a:r>
            <a:r>
              <a:rPr lang="en-GB" sz="4000">
                <a:effectLst>
                  <a:outerShdw blurRad="38100" dist="38100" dir="2700000" algn="tl">
                    <a:srgbClr val="000000">
                      <a:alpha val="43137"/>
                    </a:srgbClr>
                  </a:outerShdw>
                </a:effectLst>
                <a:latin typeface="Pristina" panose="03060402040406080204" pitchFamily="66" charset="0"/>
              </a:rPr>
              <a:t> </a:t>
            </a:r>
            <a:r>
              <a:rPr lang="en-GB" sz="4000" u="sng">
                <a:effectLst>
                  <a:outerShdw blurRad="38100" dist="38100" dir="2700000" algn="tl">
                    <a:srgbClr val="000000">
                      <a:alpha val="43137"/>
                    </a:srgbClr>
                  </a:outerShdw>
                </a:effectLst>
                <a:latin typeface="Pristina" panose="03060402040406080204" pitchFamily="66" charset="0"/>
              </a:rPr>
              <a:t> </a:t>
            </a:r>
          </a:p>
        </p:txBody>
      </p:sp>
    </p:spTree>
    <p:extLst>
      <p:ext uri="{BB962C8B-B14F-4D97-AF65-F5344CB8AC3E}">
        <p14:creationId xmlns:p14="http://schemas.microsoft.com/office/powerpoint/2010/main" val="25176349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A8AAA90DAB2A4B8A1DCF86DEF9D9F4" ma:contentTypeVersion="18" ma:contentTypeDescription="Create a new document." ma:contentTypeScope="" ma:versionID="0b8e2b66d9f23b02c5be6cc795559824">
  <xsd:schema xmlns:xsd="http://www.w3.org/2001/XMLSchema" xmlns:xs="http://www.w3.org/2001/XMLSchema" xmlns:p="http://schemas.microsoft.com/office/2006/metadata/properties" xmlns:ns2="bf9b978f-ceb2-40f0-b126-d4e52724b30f" xmlns:ns3="ef14900d-4dff-43dc-8520-fed5a4b22777" targetNamespace="http://schemas.microsoft.com/office/2006/metadata/properties" ma:root="true" ma:fieldsID="0a5968813966ecb4ed6b69192baf0f55" ns2:_="" ns3:_="">
    <xsd:import namespace="bf9b978f-ceb2-40f0-b126-d4e52724b30f"/>
    <xsd:import namespace="ef14900d-4dff-43dc-8520-fed5a4b227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MediaLengthInSecond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9b978f-ceb2-40f0-b126-d4e52724b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b361235-48f8-4de7-8a1c-71bb8990c7e6"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f14900d-4dff-43dc-8520-fed5a4b227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6002986e-b007-4dbb-b6b2-e6d3b052b8b2}" ma:internalName="TaxCatchAll" ma:showField="CatchAllData" ma:web="ef14900d-4dff-43dc-8520-fed5a4b2277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ef14900d-4dff-43dc-8520-fed5a4b22777" xsi:nil="true"/>
    <lcf76f155ced4ddcb4097134ff3c332f xmlns="bf9b978f-ceb2-40f0-b126-d4e52724b30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BC908E-DBE1-435D-90B4-C27C9770FBF8}">
  <ds:schemaRefs>
    <ds:schemaRef ds:uri="bf9b978f-ceb2-40f0-b126-d4e52724b30f"/>
    <ds:schemaRef ds:uri="ef14900d-4dff-43dc-8520-fed5a4b2277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CFBF5BE-C423-4C5E-91B2-0EA1C93D963A}">
  <ds:schemaRefs>
    <ds:schemaRef ds:uri="http://purl.org/dc/dcmitype/"/>
    <ds:schemaRef ds:uri="http://www.w3.org/XML/1998/namespace"/>
    <ds:schemaRef ds:uri="http://purl.org/dc/elements/1.1/"/>
    <ds:schemaRef ds:uri="http://schemas.microsoft.com/office/2006/documentManagement/types"/>
    <ds:schemaRef ds:uri="http://schemas.microsoft.com/office/2006/metadata/properties"/>
    <ds:schemaRef ds:uri="ef14900d-4dff-43dc-8520-fed5a4b22777"/>
    <ds:schemaRef ds:uri="bf9b978f-ceb2-40f0-b126-d4e52724b30f"/>
    <ds:schemaRef ds:uri="http://schemas.microsoft.com/office/infopath/2007/PartnerControl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CBA0DF4C-9CC2-4781-83FF-47A7F06848B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TM03457510[[fn=Savon]]</Template>
  <TotalTime>2</TotalTime>
  <Words>1373</Words>
  <Application>Microsoft Office PowerPoint</Application>
  <PresentationFormat>Widescreen</PresentationFormat>
  <Paragraphs>140</Paragraphs>
  <Slides>20</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Garamond</vt:lpstr>
      <vt:lpstr>Helvetica</vt:lpstr>
      <vt:lpstr>Pristina</vt:lpstr>
      <vt:lpstr>Ubuntu</vt:lpstr>
      <vt:lpstr>Savon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WorthingtonP</cp:lastModifiedBy>
  <cp:revision>2</cp:revision>
  <cp:lastPrinted>2023-09-26T08:32:26Z</cp:lastPrinted>
  <dcterms:created xsi:type="dcterms:W3CDTF">2021-09-26T10:33:22Z</dcterms:created>
  <dcterms:modified xsi:type="dcterms:W3CDTF">2025-10-01T15:06:35Z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0x01010040A8AAA90DAB2A4B8A1DCF86DEF9D9F4</vt:lpwstr>
  </property>
  <property fmtid="{D5CDD505-2E9C-101B-9397-08002B2CF9AE}" pid="3" name="MediaServiceImageTags">
    <vt:lpwstr/>
  </property>
</Properties>
</file>