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57" r:id="rId4"/>
    <p:sldId id="258"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varScale="1">
        <p:scale>
          <a:sx n="72" d="100"/>
          <a:sy n="72" d="100"/>
        </p:scale>
        <p:origin x="65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63216-AFAF-4908-A49E-FEA9D22DA06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D888DDE-A248-4E6F-9609-5493764851E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0689915-2CCD-4A58-A6A4-BAF4F9DEF89E}"/>
              </a:ext>
            </a:extLst>
          </p:cNvPr>
          <p:cNvSpPr>
            <a:spLocks noGrp="1"/>
          </p:cNvSpPr>
          <p:nvPr>
            <p:ph type="dt" sz="half" idx="10"/>
          </p:nvPr>
        </p:nvSpPr>
        <p:spPr/>
        <p:txBody>
          <a:bodyPr/>
          <a:lstStyle/>
          <a:p>
            <a:fld id="{67EDBC76-3340-452C-B88B-A40BC20FFAC4}" type="datetimeFigureOut">
              <a:rPr lang="en-GB" smtClean="0"/>
              <a:t>15/09/2021</a:t>
            </a:fld>
            <a:endParaRPr lang="en-GB"/>
          </a:p>
        </p:txBody>
      </p:sp>
      <p:sp>
        <p:nvSpPr>
          <p:cNvPr id="5" name="Footer Placeholder 4">
            <a:extLst>
              <a:ext uri="{FF2B5EF4-FFF2-40B4-BE49-F238E27FC236}">
                <a16:creationId xmlns:a16="http://schemas.microsoft.com/office/drawing/2014/main" id="{19616752-647D-41DD-AE7A-ECD11AB9C49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0A9CB7F-CC26-422F-BBC7-F75EE353B7FA}"/>
              </a:ext>
            </a:extLst>
          </p:cNvPr>
          <p:cNvSpPr>
            <a:spLocks noGrp="1"/>
          </p:cNvSpPr>
          <p:nvPr>
            <p:ph type="sldNum" sz="quarter" idx="12"/>
          </p:nvPr>
        </p:nvSpPr>
        <p:spPr/>
        <p:txBody>
          <a:bodyPr/>
          <a:lstStyle/>
          <a:p>
            <a:fld id="{82AC6202-A0AD-4257-AE1A-FA750C721D57}" type="slidenum">
              <a:rPr lang="en-GB" smtClean="0"/>
              <a:t>‹#›</a:t>
            </a:fld>
            <a:endParaRPr lang="en-GB"/>
          </a:p>
        </p:txBody>
      </p:sp>
    </p:spTree>
    <p:extLst>
      <p:ext uri="{BB962C8B-B14F-4D97-AF65-F5344CB8AC3E}">
        <p14:creationId xmlns:p14="http://schemas.microsoft.com/office/powerpoint/2010/main" val="40647824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725611-575D-440B-AB5D-85CC6FAC288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7E9352-DE32-426C-8A11-24BC3BC66BE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1FE3C9-7B40-4C55-ABB1-D8F726D93268}"/>
              </a:ext>
            </a:extLst>
          </p:cNvPr>
          <p:cNvSpPr>
            <a:spLocks noGrp="1"/>
          </p:cNvSpPr>
          <p:nvPr>
            <p:ph type="dt" sz="half" idx="10"/>
          </p:nvPr>
        </p:nvSpPr>
        <p:spPr/>
        <p:txBody>
          <a:bodyPr/>
          <a:lstStyle/>
          <a:p>
            <a:fld id="{67EDBC76-3340-452C-B88B-A40BC20FFAC4}" type="datetimeFigureOut">
              <a:rPr lang="en-GB" smtClean="0"/>
              <a:t>15/09/2021</a:t>
            </a:fld>
            <a:endParaRPr lang="en-GB"/>
          </a:p>
        </p:txBody>
      </p:sp>
      <p:sp>
        <p:nvSpPr>
          <p:cNvPr id="5" name="Footer Placeholder 4">
            <a:extLst>
              <a:ext uri="{FF2B5EF4-FFF2-40B4-BE49-F238E27FC236}">
                <a16:creationId xmlns:a16="http://schemas.microsoft.com/office/drawing/2014/main" id="{A77F464C-487A-416D-8AB9-AE539F411F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1B401B-CBE2-4D6A-81D4-E328EF24BC25}"/>
              </a:ext>
            </a:extLst>
          </p:cNvPr>
          <p:cNvSpPr>
            <a:spLocks noGrp="1"/>
          </p:cNvSpPr>
          <p:nvPr>
            <p:ph type="sldNum" sz="quarter" idx="12"/>
          </p:nvPr>
        </p:nvSpPr>
        <p:spPr/>
        <p:txBody>
          <a:bodyPr/>
          <a:lstStyle/>
          <a:p>
            <a:fld id="{82AC6202-A0AD-4257-AE1A-FA750C721D57}" type="slidenum">
              <a:rPr lang="en-GB" smtClean="0"/>
              <a:t>‹#›</a:t>
            </a:fld>
            <a:endParaRPr lang="en-GB"/>
          </a:p>
        </p:txBody>
      </p:sp>
    </p:spTree>
    <p:extLst>
      <p:ext uri="{BB962C8B-B14F-4D97-AF65-F5344CB8AC3E}">
        <p14:creationId xmlns:p14="http://schemas.microsoft.com/office/powerpoint/2010/main" val="37052377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620E0-33A8-4788-8FD0-6D2A0CEAE9C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31236FE-9597-4C56-8C17-3EA0D969585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B39EC94-7859-4D22-AE46-C0CC663448A2}"/>
              </a:ext>
            </a:extLst>
          </p:cNvPr>
          <p:cNvSpPr>
            <a:spLocks noGrp="1"/>
          </p:cNvSpPr>
          <p:nvPr>
            <p:ph type="dt" sz="half" idx="10"/>
          </p:nvPr>
        </p:nvSpPr>
        <p:spPr/>
        <p:txBody>
          <a:bodyPr/>
          <a:lstStyle/>
          <a:p>
            <a:fld id="{67EDBC76-3340-452C-B88B-A40BC20FFAC4}" type="datetimeFigureOut">
              <a:rPr lang="en-GB" smtClean="0"/>
              <a:t>15/09/2021</a:t>
            </a:fld>
            <a:endParaRPr lang="en-GB"/>
          </a:p>
        </p:txBody>
      </p:sp>
      <p:sp>
        <p:nvSpPr>
          <p:cNvPr id="5" name="Footer Placeholder 4">
            <a:extLst>
              <a:ext uri="{FF2B5EF4-FFF2-40B4-BE49-F238E27FC236}">
                <a16:creationId xmlns:a16="http://schemas.microsoft.com/office/drawing/2014/main" id="{5F1CE3BA-7502-43EA-A2E7-8C0D2EF703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B1332D0-AFE5-4CED-81A4-E4E76B9FDA51}"/>
              </a:ext>
            </a:extLst>
          </p:cNvPr>
          <p:cNvSpPr>
            <a:spLocks noGrp="1"/>
          </p:cNvSpPr>
          <p:nvPr>
            <p:ph type="sldNum" sz="quarter" idx="12"/>
          </p:nvPr>
        </p:nvSpPr>
        <p:spPr/>
        <p:txBody>
          <a:bodyPr/>
          <a:lstStyle/>
          <a:p>
            <a:fld id="{82AC6202-A0AD-4257-AE1A-FA750C721D57}" type="slidenum">
              <a:rPr lang="en-GB" smtClean="0"/>
              <a:t>‹#›</a:t>
            </a:fld>
            <a:endParaRPr lang="en-GB"/>
          </a:p>
        </p:txBody>
      </p:sp>
    </p:spTree>
    <p:extLst>
      <p:ext uri="{BB962C8B-B14F-4D97-AF65-F5344CB8AC3E}">
        <p14:creationId xmlns:p14="http://schemas.microsoft.com/office/powerpoint/2010/main" val="40954188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27F882-6786-4081-947C-E50976CDC6E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906C910-DA6F-44D0-8C56-5FADC473DB1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30ACA1F-4C8F-4786-9566-DC33DFCCA15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BC6AAEA-3828-42BD-B279-82FAAD904FF5}"/>
              </a:ext>
            </a:extLst>
          </p:cNvPr>
          <p:cNvSpPr>
            <a:spLocks noGrp="1"/>
          </p:cNvSpPr>
          <p:nvPr>
            <p:ph type="dt" sz="half" idx="10"/>
          </p:nvPr>
        </p:nvSpPr>
        <p:spPr/>
        <p:txBody>
          <a:bodyPr/>
          <a:lstStyle/>
          <a:p>
            <a:fld id="{67EDBC76-3340-452C-B88B-A40BC20FFAC4}" type="datetimeFigureOut">
              <a:rPr lang="en-GB" smtClean="0"/>
              <a:t>15/09/2021</a:t>
            </a:fld>
            <a:endParaRPr lang="en-GB"/>
          </a:p>
        </p:txBody>
      </p:sp>
      <p:sp>
        <p:nvSpPr>
          <p:cNvPr id="6" name="Footer Placeholder 5">
            <a:extLst>
              <a:ext uri="{FF2B5EF4-FFF2-40B4-BE49-F238E27FC236}">
                <a16:creationId xmlns:a16="http://schemas.microsoft.com/office/drawing/2014/main" id="{878B5F9C-E8CA-45E2-8532-379CF8754DA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86D425D-ACF1-43B1-A35B-84D95BE53D6B}"/>
              </a:ext>
            </a:extLst>
          </p:cNvPr>
          <p:cNvSpPr>
            <a:spLocks noGrp="1"/>
          </p:cNvSpPr>
          <p:nvPr>
            <p:ph type="sldNum" sz="quarter" idx="12"/>
          </p:nvPr>
        </p:nvSpPr>
        <p:spPr/>
        <p:txBody>
          <a:bodyPr/>
          <a:lstStyle/>
          <a:p>
            <a:fld id="{82AC6202-A0AD-4257-AE1A-FA750C721D57}" type="slidenum">
              <a:rPr lang="en-GB" smtClean="0"/>
              <a:t>‹#›</a:t>
            </a:fld>
            <a:endParaRPr lang="en-GB"/>
          </a:p>
        </p:txBody>
      </p:sp>
    </p:spTree>
    <p:extLst>
      <p:ext uri="{BB962C8B-B14F-4D97-AF65-F5344CB8AC3E}">
        <p14:creationId xmlns:p14="http://schemas.microsoft.com/office/powerpoint/2010/main" val="20184544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9A508-03E4-4CCC-93E1-BE927BC8B0C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6EF6009-13C2-4EA6-88BC-EC7D8E44D1E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8666E52-407C-4058-B62C-847001F6318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8AA5A84-44F2-4D5D-8DC5-24C9204F47D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EF11873-809E-443C-99F7-EB1F460E97C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69DA67-E9EC-4663-8493-C56178D08821}"/>
              </a:ext>
            </a:extLst>
          </p:cNvPr>
          <p:cNvSpPr>
            <a:spLocks noGrp="1"/>
          </p:cNvSpPr>
          <p:nvPr>
            <p:ph type="dt" sz="half" idx="10"/>
          </p:nvPr>
        </p:nvSpPr>
        <p:spPr/>
        <p:txBody>
          <a:bodyPr/>
          <a:lstStyle/>
          <a:p>
            <a:fld id="{67EDBC76-3340-452C-B88B-A40BC20FFAC4}" type="datetimeFigureOut">
              <a:rPr lang="en-GB" smtClean="0"/>
              <a:t>15/09/2021</a:t>
            </a:fld>
            <a:endParaRPr lang="en-GB"/>
          </a:p>
        </p:txBody>
      </p:sp>
      <p:sp>
        <p:nvSpPr>
          <p:cNvPr id="8" name="Footer Placeholder 7">
            <a:extLst>
              <a:ext uri="{FF2B5EF4-FFF2-40B4-BE49-F238E27FC236}">
                <a16:creationId xmlns:a16="http://schemas.microsoft.com/office/drawing/2014/main" id="{686A77C8-26EA-472F-BAE9-5EC6B945D4F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7C1FCAB-7E17-4F6D-9CC0-D689C43C2B7F}"/>
              </a:ext>
            </a:extLst>
          </p:cNvPr>
          <p:cNvSpPr>
            <a:spLocks noGrp="1"/>
          </p:cNvSpPr>
          <p:nvPr>
            <p:ph type="sldNum" sz="quarter" idx="12"/>
          </p:nvPr>
        </p:nvSpPr>
        <p:spPr/>
        <p:txBody>
          <a:bodyPr/>
          <a:lstStyle/>
          <a:p>
            <a:fld id="{82AC6202-A0AD-4257-AE1A-FA750C721D57}" type="slidenum">
              <a:rPr lang="en-GB" smtClean="0"/>
              <a:t>‹#›</a:t>
            </a:fld>
            <a:endParaRPr lang="en-GB"/>
          </a:p>
        </p:txBody>
      </p:sp>
    </p:spTree>
    <p:extLst>
      <p:ext uri="{BB962C8B-B14F-4D97-AF65-F5344CB8AC3E}">
        <p14:creationId xmlns:p14="http://schemas.microsoft.com/office/powerpoint/2010/main" val="29149973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317A42-4B53-4F78-B7F8-31C1E7EF2C9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A3C89CE-F97D-4056-A31D-41519C111C25}"/>
              </a:ext>
            </a:extLst>
          </p:cNvPr>
          <p:cNvSpPr>
            <a:spLocks noGrp="1"/>
          </p:cNvSpPr>
          <p:nvPr>
            <p:ph type="dt" sz="half" idx="10"/>
          </p:nvPr>
        </p:nvSpPr>
        <p:spPr/>
        <p:txBody>
          <a:bodyPr/>
          <a:lstStyle/>
          <a:p>
            <a:fld id="{67EDBC76-3340-452C-B88B-A40BC20FFAC4}" type="datetimeFigureOut">
              <a:rPr lang="en-GB" smtClean="0"/>
              <a:t>15/09/2021</a:t>
            </a:fld>
            <a:endParaRPr lang="en-GB"/>
          </a:p>
        </p:txBody>
      </p:sp>
      <p:sp>
        <p:nvSpPr>
          <p:cNvPr id="4" name="Footer Placeholder 3">
            <a:extLst>
              <a:ext uri="{FF2B5EF4-FFF2-40B4-BE49-F238E27FC236}">
                <a16:creationId xmlns:a16="http://schemas.microsoft.com/office/drawing/2014/main" id="{61485BA2-0DC7-4D97-BC1A-A33D62A01F8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37D7E23-0F5D-4704-B766-8ED846442161}"/>
              </a:ext>
            </a:extLst>
          </p:cNvPr>
          <p:cNvSpPr>
            <a:spLocks noGrp="1"/>
          </p:cNvSpPr>
          <p:nvPr>
            <p:ph type="sldNum" sz="quarter" idx="12"/>
          </p:nvPr>
        </p:nvSpPr>
        <p:spPr/>
        <p:txBody>
          <a:bodyPr/>
          <a:lstStyle/>
          <a:p>
            <a:fld id="{82AC6202-A0AD-4257-AE1A-FA750C721D57}" type="slidenum">
              <a:rPr lang="en-GB" smtClean="0"/>
              <a:t>‹#›</a:t>
            </a:fld>
            <a:endParaRPr lang="en-GB"/>
          </a:p>
        </p:txBody>
      </p:sp>
    </p:spTree>
    <p:extLst>
      <p:ext uri="{BB962C8B-B14F-4D97-AF65-F5344CB8AC3E}">
        <p14:creationId xmlns:p14="http://schemas.microsoft.com/office/powerpoint/2010/main" val="3707821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64FA14C-1C4F-4127-8ACA-E1F6638998EF}"/>
              </a:ext>
            </a:extLst>
          </p:cNvPr>
          <p:cNvSpPr>
            <a:spLocks noGrp="1"/>
          </p:cNvSpPr>
          <p:nvPr>
            <p:ph type="dt" sz="half" idx="10"/>
          </p:nvPr>
        </p:nvSpPr>
        <p:spPr/>
        <p:txBody>
          <a:bodyPr/>
          <a:lstStyle/>
          <a:p>
            <a:fld id="{67EDBC76-3340-452C-B88B-A40BC20FFAC4}" type="datetimeFigureOut">
              <a:rPr lang="en-GB" smtClean="0"/>
              <a:t>15/09/2021</a:t>
            </a:fld>
            <a:endParaRPr lang="en-GB"/>
          </a:p>
        </p:txBody>
      </p:sp>
      <p:sp>
        <p:nvSpPr>
          <p:cNvPr id="3" name="Footer Placeholder 2">
            <a:extLst>
              <a:ext uri="{FF2B5EF4-FFF2-40B4-BE49-F238E27FC236}">
                <a16:creationId xmlns:a16="http://schemas.microsoft.com/office/drawing/2014/main" id="{B4F60B2D-E839-41B1-940A-18F84B64A9A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368742A-B6CB-4D57-879E-3E1F57B57652}"/>
              </a:ext>
            </a:extLst>
          </p:cNvPr>
          <p:cNvSpPr>
            <a:spLocks noGrp="1"/>
          </p:cNvSpPr>
          <p:nvPr>
            <p:ph type="sldNum" sz="quarter" idx="12"/>
          </p:nvPr>
        </p:nvSpPr>
        <p:spPr/>
        <p:txBody>
          <a:bodyPr/>
          <a:lstStyle/>
          <a:p>
            <a:fld id="{82AC6202-A0AD-4257-AE1A-FA750C721D57}" type="slidenum">
              <a:rPr lang="en-GB" smtClean="0"/>
              <a:t>‹#›</a:t>
            </a:fld>
            <a:endParaRPr lang="en-GB"/>
          </a:p>
        </p:txBody>
      </p:sp>
    </p:spTree>
    <p:extLst>
      <p:ext uri="{BB962C8B-B14F-4D97-AF65-F5344CB8AC3E}">
        <p14:creationId xmlns:p14="http://schemas.microsoft.com/office/powerpoint/2010/main" val="3741543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B28DB-6071-4218-AF66-1B50CA7F1B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698486B-942B-431E-8107-B242D19FA8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D0A8635-961C-452E-9698-E31B4896221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F484386-89DA-4996-979A-88F3110C154F}"/>
              </a:ext>
            </a:extLst>
          </p:cNvPr>
          <p:cNvSpPr>
            <a:spLocks noGrp="1"/>
          </p:cNvSpPr>
          <p:nvPr>
            <p:ph type="dt" sz="half" idx="10"/>
          </p:nvPr>
        </p:nvSpPr>
        <p:spPr/>
        <p:txBody>
          <a:bodyPr/>
          <a:lstStyle/>
          <a:p>
            <a:fld id="{67EDBC76-3340-452C-B88B-A40BC20FFAC4}" type="datetimeFigureOut">
              <a:rPr lang="en-GB" smtClean="0"/>
              <a:t>15/09/2021</a:t>
            </a:fld>
            <a:endParaRPr lang="en-GB"/>
          </a:p>
        </p:txBody>
      </p:sp>
      <p:sp>
        <p:nvSpPr>
          <p:cNvPr id="6" name="Footer Placeholder 5">
            <a:extLst>
              <a:ext uri="{FF2B5EF4-FFF2-40B4-BE49-F238E27FC236}">
                <a16:creationId xmlns:a16="http://schemas.microsoft.com/office/drawing/2014/main" id="{C323DFC2-9B71-4E3A-BBE8-7D031C4DBA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3E838F-C426-412C-8B52-A82FA45B550A}"/>
              </a:ext>
            </a:extLst>
          </p:cNvPr>
          <p:cNvSpPr>
            <a:spLocks noGrp="1"/>
          </p:cNvSpPr>
          <p:nvPr>
            <p:ph type="sldNum" sz="quarter" idx="12"/>
          </p:nvPr>
        </p:nvSpPr>
        <p:spPr/>
        <p:txBody>
          <a:bodyPr/>
          <a:lstStyle/>
          <a:p>
            <a:fld id="{82AC6202-A0AD-4257-AE1A-FA750C721D57}" type="slidenum">
              <a:rPr lang="en-GB" smtClean="0"/>
              <a:t>‹#›</a:t>
            </a:fld>
            <a:endParaRPr lang="en-GB"/>
          </a:p>
        </p:txBody>
      </p:sp>
    </p:spTree>
    <p:extLst>
      <p:ext uri="{BB962C8B-B14F-4D97-AF65-F5344CB8AC3E}">
        <p14:creationId xmlns:p14="http://schemas.microsoft.com/office/powerpoint/2010/main" val="906598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E4ABAF-EF0D-4815-B931-A1B2060CF52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B9B9FFD-75E1-4A98-AC60-4F78D1A5DA8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7F750C5-3D3D-490C-9BB7-AC93666BC5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357E8B5-5720-4A0C-BD38-9C6A09781DDD}"/>
              </a:ext>
            </a:extLst>
          </p:cNvPr>
          <p:cNvSpPr>
            <a:spLocks noGrp="1"/>
          </p:cNvSpPr>
          <p:nvPr>
            <p:ph type="dt" sz="half" idx="10"/>
          </p:nvPr>
        </p:nvSpPr>
        <p:spPr/>
        <p:txBody>
          <a:bodyPr/>
          <a:lstStyle/>
          <a:p>
            <a:fld id="{67EDBC76-3340-452C-B88B-A40BC20FFAC4}" type="datetimeFigureOut">
              <a:rPr lang="en-GB" smtClean="0"/>
              <a:t>15/09/2021</a:t>
            </a:fld>
            <a:endParaRPr lang="en-GB"/>
          </a:p>
        </p:txBody>
      </p:sp>
      <p:sp>
        <p:nvSpPr>
          <p:cNvPr id="6" name="Footer Placeholder 5">
            <a:extLst>
              <a:ext uri="{FF2B5EF4-FFF2-40B4-BE49-F238E27FC236}">
                <a16:creationId xmlns:a16="http://schemas.microsoft.com/office/drawing/2014/main" id="{B75D4105-2545-4FD6-9DEE-8D5F906C8FD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BC90350-1C44-4A42-A444-32FE11E31F58}"/>
              </a:ext>
            </a:extLst>
          </p:cNvPr>
          <p:cNvSpPr>
            <a:spLocks noGrp="1"/>
          </p:cNvSpPr>
          <p:nvPr>
            <p:ph type="sldNum" sz="quarter" idx="12"/>
          </p:nvPr>
        </p:nvSpPr>
        <p:spPr/>
        <p:txBody>
          <a:bodyPr/>
          <a:lstStyle/>
          <a:p>
            <a:fld id="{82AC6202-A0AD-4257-AE1A-FA750C721D57}" type="slidenum">
              <a:rPr lang="en-GB" smtClean="0"/>
              <a:t>‹#›</a:t>
            </a:fld>
            <a:endParaRPr lang="en-GB"/>
          </a:p>
        </p:txBody>
      </p:sp>
    </p:spTree>
    <p:extLst>
      <p:ext uri="{BB962C8B-B14F-4D97-AF65-F5344CB8AC3E}">
        <p14:creationId xmlns:p14="http://schemas.microsoft.com/office/powerpoint/2010/main" val="12683212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D1B955-DB25-4EAF-811E-67D88CBD716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DED6B60-B4BB-49D2-BED2-F4084FAF594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244A37-F1E6-4464-8D28-D30AB41941C6}"/>
              </a:ext>
            </a:extLst>
          </p:cNvPr>
          <p:cNvSpPr>
            <a:spLocks noGrp="1"/>
          </p:cNvSpPr>
          <p:nvPr>
            <p:ph type="dt" sz="half" idx="10"/>
          </p:nvPr>
        </p:nvSpPr>
        <p:spPr/>
        <p:txBody>
          <a:bodyPr/>
          <a:lstStyle/>
          <a:p>
            <a:fld id="{67EDBC76-3340-452C-B88B-A40BC20FFAC4}" type="datetimeFigureOut">
              <a:rPr lang="en-GB" smtClean="0"/>
              <a:t>15/09/2021</a:t>
            </a:fld>
            <a:endParaRPr lang="en-GB"/>
          </a:p>
        </p:txBody>
      </p:sp>
      <p:sp>
        <p:nvSpPr>
          <p:cNvPr id="5" name="Footer Placeholder 4">
            <a:extLst>
              <a:ext uri="{FF2B5EF4-FFF2-40B4-BE49-F238E27FC236}">
                <a16:creationId xmlns:a16="http://schemas.microsoft.com/office/drawing/2014/main" id="{F729454D-DE7E-41A6-BBC7-67C4167A92F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8CBF14-FBE6-4F83-8D07-CB775A3CA826}"/>
              </a:ext>
            </a:extLst>
          </p:cNvPr>
          <p:cNvSpPr>
            <a:spLocks noGrp="1"/>
          </p:cNvSpPr>
          <p:nvPr>
            <p:ph type="sldNum" sz="quarter" idx="12"/>
          </p:nvPr>
        </p:nvSpPr>
        <p:spPr/>
        <p:txBody>
          <a:bodyPr/>
          <a:lstStyle/>
          <a:p>
            <a:fld id="{82AC6202-A0AD-4257-AE1A-FA750C721D57}" type="slidenum">
              <a:rPr lang="en-GB" smtClean="0"/>
              <a:t>‹#›</a:t>
            </a:fld>
            <a:endParaRPr lang="en-GB"/>
          </a:p>
        </p:txBody>
      </p:sp>
    </p:spTree>
    <p:extLst>
      <p:ext uri="{BB962C8B-B14F-4D97-AF65-F5344CB8AC3E}">
        <p14:creationId xmlns:p14="http://schemas.microsoft.com/office/powerpoint/2010/main" val="42506366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D759C01-1E18-473F-BE0B-961C51054EB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15D9491-D4FA-4FA5-AE21-5194584F713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F2B54F-3FE1-4B41-91E9-306DBECB1DCC}"/>
              </a:ext>
            </a:extLst>
          </p:cNvPr>
          <p:cNvSpPr>
            <a:spLocks noGrp="1"/>
          </p:cNvSpPr>
          <p:nvPr>
            <p:ph type="dt" sz="half" idx="10"/>
          </p:nvPr>
        </p:nvSpPr>
        <p:spPr/>
        <p:txBody>
          <a:bodyPr/>
          <a:lstStyle/>
          <a:p>
            <a:fld id="{67EDBC76-3340-452C-B88B-A40BC20FFAC4}" type="datetimeFigureOut">
              <a:rPr lang="en-GB" smtClean="0"/>
              <a:t>15/09/2021</a:t>
            </a:fld>
            <a:endParaRPr lang="en-GB"/>
          </a:p>
        </p:txBody>
      </p:sp>
      <p:sp>
        <p:nvSpPr>
          <p:cNvPr id="5" name="Footer Placeholder 4">
            <a:extLst>
              <a:ext uri="{FF2B5EF4-FFF2-40B4-BE49-F238E27FC236}">
                <a16:creationId xmlns:a16="http://schemas.microsoft.com/office/drawing/2014/main" id="{CACA15EE-3E01-416D-89D7-6ABD80301E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6783E0-08C9-4A00-BF56-EA5613C0F32E}"/>
              </a:ext>
            </a:extLst>
          </p:cNvPr>
          <p:cNvSpPr>
            <a:spLocks noGrp="1"/>
          </p:cNvSpPr>
          <p:nvPr>
            <p:ph type="sldNum" sz="quarter" idx="12"/>
          </p:nvPr>
        </p:nvSpPr>
        <p:spPr/>
        <p:txBody>
          <a:bodyPr/>
          <a:lstStyle/>
          <a:p>
            <a:fld id="{82AC6202-A0AD-4257-AE1A-FA750C721D57}" type="slidenum">
              <a:rPr lang="en-GB" smtClean="0"/>
              <a:t>‹#›</a:t>
            </a:fld>
            <a:endParaRPr lang="en-GB"/>
          </a:p>
        </p:txBody>
      </p:sp>
    </p:spTree>
    <p:extLst>
      <p:ext uri="{BB962C8B-B14F-4D97-AF65-F5344CB8AC3E}">
        <p14:creationId xmlns:p14="http://schemas.microsoft.com/office/powerpoint/2010/main" val="4189264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9E528E-F11C-4705-8D15-830EFCA88EB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8A935B0-BF81-41DB-8DFC-B26F27CCF1C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6F2C9B2-822A-45B3-B14B-5343F5BB8F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EDBC76-3340-452C-B88B-A40BC20FFAC4}" type="datetimeFigureOut">
              <a:rPr lang="en-GB" smtClean="0"/>
              <a:t>15/09/2021</a:t>
            </a:fld>
            <a:endParaRPr lang="en-GB"/>
          </a:p>
        </p:txBody>
      </p:sp>
      <p:sp>
        <p:nvSpPr>
          <p:cNvPr id="5" name="Footer Placeholder 4">
            <a:extLst>
              <a:ext uri="{FF2B5EF4-FFF2-40B4-BE49-F238E27FC236}">
                <a16:creationId xmlns:a16="http://schemas.microsoft.com/office/drawing/2014/main" id="{6D910B8D-A528-4D69-B48A-AEF8BF8222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1F7DA00-58B2-4D64-B19C-6EE10DA2216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AC6202-A0AD-4257-AE1A-FA750C721D57}" type="slidenum">
              <a:rPr lang="en-GB" smtClean="0"/>
              <a:t>‹#›</a:t>
            </a:fld>
            <a:endParaRPr lang="en-GB"/>
          </a:p>
        </p:txBody>
      </p:sp>
    </p:spTree>
    <p:extLst>
      <p:ext uri="{BB962C8B-B14F-4D97-AF65-F5344CB8AC3E}">
        <p14:creationId xmlns:p14="http://schemas.microsoft.com/office/powerpoint/2010/main" val="25085100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C14E4-1D95-4CD5-B3F9-0F68EA07A8B9}"/>
              </a:ext>
            </a:extLst>
          </p:cNvPr>
          <p:cNvSpPr>
            <a:spLocks noGrp="1"/>
          </p:cNvSpPr>
          <p:nvPr>
            <p:ph type="ctrTitle"/>
          </p:nvPr>
        </p:nvSpPr>
        <p:spPr/>
        <p:txBody>
          <a:bodyPr/>
          <a:lstStyle/>
          <a:p>
            <a:r>
              <a:rPr lang="en-GB" dirty="0"/>
              <a:t>St. Matthew</a:t>
            </a:r>
          </a:p>
        </p:txBody>
      </p:sp>
      <p:sp>
        <p:nvSpPr>
          <p:cNvPr id="3" name="Subtitle 2">
            <a:extLst>
              <a:ext uri="{FF2B5EF4-FFF2-40B4-BE49-F238E27FC236}">
                <a16:creationId xmlns:a16="http://schemas.microsoft.com/office/drawing/2014/main" id="{88E15ED2-4C36-4F08-A1CD-E01DAC0C40AA}"/>
              </a:ext>
            </a:extLst>
          </p:cNvPr>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38101056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58F655-7F3E-4FD2-AE65-3A56665DC7C6}"/>
              </a:ext>
            </a:extLst>
          </p:cNvPr>
          <p:cNvSpPr>
            <a:spLocks noGrp="1"/>
          </p:cNvSpPr>
          <p:nvPr>
            <p:ph type="title"/>
          </p:nvPr>
        </p:nvSpPr>
        <p:spPr/>
        <p:txBody>
          <a:bodyPr/>
          <a:lstStyle/>
          <a:p>
            <a:r>
              <a:rPr lang="en-GB" dirty="0"/>
              <a:t>House Leader of St. Matthew’s is Mrs. Hill</a:t>
            </a:r>
          </a:p>
        </p:txBody>
      </p:sp>
      <p:sp>
        <p:nvSpPr>
          <p:cNvPr id="3" name="Content Placeholder 2">
            <a:extLst>
              <a:ext uri="{FF2B5EF4-FFF2-40B4-BE49-F238E27FC236}">
                <a16:creationId xmlns:a16="http://schemas.microsoft.com/office/drawing/2014/main" id="{EC7DF051-65E4-48D0-B943-A9E128E25171}"/>
              </a:ext>
            </a:extLst>
          </p:cNvPr>
          <p:cNvSpPr>
            <a:spLocks noGrp="1"/>
          </p:cNvSpPr>
          <p:nvPr>
            <p:ph idx="1"/>
          </p:nvPr>
        </p:nvSpPr>
        <p:spPr/>
        <p:txBody>
          <a:bodyPr>
            <a:normAutofit lnSpcReduction="10000"/>
          </a:bodyPr>
          <a:lstStyle/>
          <a:p>
            <a:r>
              <a:rPr lang="en-GB" dirty="0">
                <a:solidFill>
                  <a:srgbClr val="FF0000"/>
                </a:solidFill>
              </a:rPr>
              <a:t>What does it mean being involved within St. Matthew’s House?</a:t>
            </a:r>
          </a:p>
          <a:p>
            <a:pPr marL="0" indent="0">
              <a:buNone/>
            </a:pPr>
            <a:r>
              <a:rPr lang="en-GB" dirty="0"/>
              <a:t>We are all part of this team; we help and support each other through both good times and when people in our house are struggling.  We strive to do our best everyday we are in school and when we are outside in our local community. Being a part of St. Matthew’s helps us create a strong bond with older/younger children within our school. Within our house of St. Matthew’s we develop our leadership skills by creating a better environment for us all especially within our outdoor areas. We will hold regular meetings to discuss an agenda created by the children and teachers together and devise actions to move these points forward. </a:t>
            </a:r>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7034907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C07B4-837F-40AA-9991-86C8DE4AEA85}"/>
              </a:ext>
            </a:extLst>
          </p:cNvPr>
          <p:cNvSpPr>
            <a:spLocks noGrp="1"/>
          </p:cNvSpPr>
          <p:nvPr>
            <p:ph type="title"/>
          </p:nvPr>
        </p:nvSpPr>
        <p:spPr>
          <a:xfrm>
            <a:off x="838200" y="365125"/>
            <a:ext cx="10515600" cy="1595639"/>
          </a:xfrm>
        </p:spPr>
        <p:txBody>
          <a:bodyPr>
            <a:normAutofit fontScale="90000"/>
          </a:bodyPr>
          <a:lstStyle/>
          <a:p>
            <a:r>
              <a:rPr lang="en-GB" dirty="0"/>
              <a:t>These books are all biographies. A biography is a text written about someone else’s life.</a:t>
            </a:r>
            <a:br>
              <a:rPr lang="en-GB" dirty="0"/>
            </a:br>
            <a:endParaRPr lang="en-GB" dirty="0"/>
          </a:p>
        </p:txBody>
      </p:sp>
      <p:pic>
        <p:nvPicPr>
          <p:cNvPr id="4" name="Content Placeholder 3">
            <a:extLst>
              <a:ext uri="{FF2B5EF4-FFF2-40B4-BE49-F238E27FC236}">
                <a16:creationId xmlns:a16="http://schemas.microsoft.com/office/drawing/2014/main" id="{A88ABFC1-D665-4FED-AB01-4D96080B2F95}"/>
              </a:ext>
            </a:extLst>
          </p:cNvPr>
          <p:cNvPicPr>
            <a:picLocks noGrp="1" noChangeAspect="1"/>
          </p:cNvPicPr>
          <p:nvPr>
            <p:ph idx="1"/>
          </p:nvPr>
        </p:nvPicPr>
        <p:blipFill>
          <a:blip r:embed="rId2"/>
          <a:stretch>
            <a:fillRect/>
          </a:stretch>
        </p:blipFill>
        <p:spPr>
          <a:xfrm>
            <a:off x="838200" y="1935365"/>
            <a:ext cx="1905000" cy="2551575"/>
          </a:xfrm>
          <a:prstGeom prst="rect">
            <a:avLst/>
          </a:prstGeom>
        </p:spPr>
      </p:pic>
      <p:pic>
        <p:nvPicPr>
          <p:cNvPr id="5" name="Picture 4">
            <a:extLst>
              <a:ext uri="{FF2B5EF4-FFF2-40B4-BE49-F238E27FC236}">
                <a16:creationId xmlns:a16="http://schemas.microsoft.com/office/drawing/2014/main" id="{CC24A5F7-7886-4DF8-A9CB-E0E2F2D5E15B}"/>
              </a:ext>
            </a:extLst>
          </p:cNvPr>
          <p:cNvPicPr>
            <a:picLocks noChangeAspect="1"/>
          </p:cNvPicPr>
          <p:nvPr/>
        </p:nvPicPr>
        <p:blipFill>
          <a:blip r:embed="rId3"/>
          <a:stretch>
            <a:fillRect/>
          </a:stretch>
        </p:blipFill>
        <p:spPr>
          <a:xfrm>
            <a:off x="3404854" y="3615308"/>
            <a:ext cx="2506847" cy="2586011"/>
          </a:xfrm>
          <a:prstGeom prst="rect">
            <a:avLst/>
          </a:prstGeom>
        </p:spPr>
      </p:pic>
      <p:pic>
        <p:nvPicPr>
          <p:cNvPr id="6" name="Picture 5">
            <a:extLst>
              <a:ext uri="{FF2B5EF4-FFF2-40B4-BE49-F238E27FC236}">
                <a16:creationId xmlns:a16="http://schemas.microsoft.com/office/drawing/2014/main" id="{019A8D44-1A23-421D-B03E-155B91ADEB8C}"/>
              </a:ext>
            </a:extLst>
          </p:cNvPr>
          <p:cNvPicPr>
            <a:picLocks noChangeAspect="1"/>
          </p:cNvPicPr>
          <p:nvPr/>
        </p:nvPicPr>
        <p:blipFill>
          <a:blip r:embed="rId4"/>
          <a:stretch>
            <a:fillRect/>
          </a:stretch>
        </p:blipFill>
        <p:spPr>
          <a:xfrm>
            <a:off x="6096000" y="1960764"/>
            <a:ext cx="2729023" cy="2729023"/>
          </a:xfrm>
          <a:prstGeom prst="rect">
            <a:avLst/>
          </a:prstGeom>
        </p:spPr>
      </p:pic>
      <p:pic>
        <p:nvPicPr>
          <p:cNvPr id="7" name="Picture 6">
            <a:extLst>
              <a:ext uri="{FF2B5EF4-FFF2-40B4-BE49-F238E27FC236}">
                <a16:creationId xmlns:a16="http://schemas.microsoft.com/office/drawing/2014/main" id="{EB0B14A2-04A0-413F-B749-8D9FD0BD7CE9}"/>
              </a:ext>
            </a:extLst>
          </p:cNvPr>
          <p:cNvPicPr>
            <a:picLocks noChangeAspect="1"/>
          </p:cNvPicPr>
          <p:nvPr/>
        </p:nvPicPr>
        <p:blipFill>
          <a:blip r:embed="rId5"/>
          <a:stretch>
            <a:fillRect/>
          </a:stretch>
        </p:blipFill>
        <p:spPr>
          <a:xfrm>
            <a:off x="9926268" y="3429000"/>
            <a:ext cx="1781175" cy="2562225"/>
          </a:xfrm>
          <a:prstGeom prst="rect">
            <a:avLst/>
          </a:prstGeom>
        </p:spPr>
      </p:pic>
    </p:spTree>
    <p:extLst>
      <p:ext uri="{BB962C8B-B14F-4D97-AF65-F5344CB8AC3E}">
        <p14:creationId xmlns:p14="http://schemas.microsoft.com/office/powerpoint/2010/main" val="29453979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F9504C-C63A-499F-BE8B-9422AD681AD5}"/>
              </a:ext>
            </a:extLst>
          </p:cNvPr>
          <p:cNvSpPr>
            <a:spLocks noGrp="1"/>
          </p:cNvSpPr>
          <p:nvPr>
            <p:ph type="title"/>
          </p:nvPr>
        </p:nvSpPr>
        <p:spPr/>
        <p:txBody>
          <a:bodyPr/>
          <a:lstStyle/>
          <a:p>
            <a:r>
              <a:rPr lang="en-GB" dirty="0"/>
              <a:t>Biography’s</a:t>
            </a:r>
          </a:p>
        </p:txBody>
      </p:sp>
      <p:sp>
        <p:nvSpPr>
          <p:cNvPr id="3" name="Content Placeholder 2">
            <a:extLst>
              <a:ext uri="{FF2B5EF4-FFF2-40B4-BE49-F238E27FC236}">
                <a16:creationId xmlns:a16="http://schemas.microsoft.com/office/drawing/2014/main" id="{7AD132B8-D406-41C5-8BB3-619E63FDD240}"/>
              </a:ext>
            </a:extLst>
          </p:cNvPr>
          <p:cNvSpPr>
            <a:spLocks noGrp="1"/>
          </p:cNvSpPr>
          <p:nvPr>
            <p:ph idx="1"/>
          </p:nvPr>
        </p:nvSpPr>
        <p:spPr>
          <a:xfrm>
            <a:off x="736600" y="1361167"/>
            <a:ext cx="10515600" cy="4763861"/>
          </a:xfrm>
        </p:spPr>
        <p:txBody>
          <a:bodyPr>
            <a:normAutofit fontScale="85000" lnSpcReduction="20000"/>
          </a:bodyPr>
          <a:lstStyle/>
          <a:p>
            <a:pPr marL="0" indent="0">
              <a:buNone/>
            </a:pPr>
            <a:r>
              <a:rPr lang="en-GB" dirty="0">
                <a:solidFill>
                  <a:srgbClr val="FF0000"/>
                </a:solidFill>
              </a:rPr>
              <a:t>If Mrs. Hill wrote a biography what things would be included in Mrs. Hill’s biography?</a:t>
            </a:r>
          </a:p>
          <a:p>
            <a:pPr marL="0" indent="0">
              <a:buNone/>
            </a:pPr>
            <a:endParaRPr lang="en-GB" dirty="0"/>
          </a:p>
          <a:p>
            <a:pPr marL="514350" indent="-514350">
              <a:buFont typeface="+mj-lt"/>
              <a:buAutoNum type="arabicPeriod"/>
            </a:pPr>
            <a:r>
              <a:rPr lang="en-GB" dirty="0"/>
              <a:t>Where she is from</a:t>
            </a:r>
          </a:p>
          <a:p>
            <a:pPr marL="514350" indent="-514350">
              <a:buFont typeface="+mj-lt"/>
              <a:buAutoNum type="arabicPeriod"/>
            </a:pPr>
            <a:r>
              <a:rPr lang="en-GB" dirty="0"/>
              <a:t>Family</a:t>
            </a:r>
          </a:p>
          <a:p>
            <a:pPr marL="514350" indent="-514350">
              <a:buFont typeface="+mj-lt"/>
              <a:buAutoNum type="arabicPeriod"/>
            </a:pPr>
            <a:r>
              <a:rPr lang="en-GB" dirty="0"/>
              <a:t>Things she likes</a:t>
            </a:r>
          </a:p>
          <a:p>
            <a:pPr marL="514350" indent="-514350">
              <a:buFont typeface="+mj-lt"/>
              <a:buAutoNum type="arabicPeriod"/>
            </a:pPr>
            <a:r>
              <a:rPr lang="en-GB" dirty="0"/>
              <a:t>Places she likes to go</a:t>
            </a:r>
          </a:p>
          <a:p>
            <a:pPr marL="514350" indent="-514350">
              <a:buFont typeface="+mj-lt"/>
              <a:buAutoNum type="arabicPeriod"/>
            </a:pPr>
            <a:r>
              <a:rPr lang="en-GB" dirty="0"/>
              <a:t>What kind of person she is…e.g. kind, caring</a:t>
            </a:r>
          </a:p>
          <a:p>
            <a:pPr marL="514350" indent="-514350">
              <a:buFont typeface="+mj-lt"/>
              <a:buAutoNum type="arabicPeriod"/>
            </a:pPr>
            <a:endParaRPr lang="en-GB" dirty="0"/>
          </a:p>
          <a:p>
            <a:pPr marL="0" indent="0">
              <a:buNone/>
            </a:pPr>
            <a:r>
              <a:rPr lang="en-GB" dirty="0"/>
              <a:t>What kind of things would you include in your own biography? How would you like to be remembered?</a:t>
            </a:r>
          </a:p>
          <a:p>
            <a:pPr marL="0" indent="0">
              <a:buNone/>
            </a:pPr>
            <a:endParaRPr lang="en-GB" dirty="0"/>
          </a:p>
          <a:p>
            <a:pPr marL="0" indent="0">
              <a:buNone/>
            </a:pPr>
            <a:r>
              <a:rPr lang="en-GB" dirty="0"/>
              <a:t>Matthew wrote his own biography and this biography can be read in the Bible ...</a:t>
            </a:r>
          </a:p>
        </p:txBody>
      </p:sp>
    </p:spTree>
    <p:extLst>
      <p:ext uri="{BB962C8B-B14F-4D97-AF65-F5344CB8AC3E}">
        <p14:creationId xmlns:p14="http://schemas.microsoft.com/office/powerpoint/2010/main" val="6401325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F92C5-8065-43DE-A53F-4ADA82E4DF2A}"/>
              </a:ext>
            </a:extLst>
          </p:cNvPr>
          <p:cNvSpPr>
            <a:spLocks noGrp="1"/>
          </p:cNvSpPr>
          <p:nvPr>
            <p:ph type="title"/>
          </p:nvPr>
        </p:nvSpPr>
        <p:spPr/>
        <p:txBody>
          <a:bodyPr/>
          <a:lstStyle/>
          <a:p>
            <a:r>
              <a:rPr lang="en-GB" dirty="0"/>
              <a:t>Bible</a:t>
            </a:r>
          </a:p>
        </p:txBody>
      </p:sp>
      <p:pic>
        <p:nvPicPr>
          <p:cNvPr id="4" name="Content Placeholder 3">
            <a:extLst>
              <a:ext uri="{FF2B5EF4-FFF2-40B4-BE49-F238E27FC236}">
                <a16:creationId xmlns:a16="http://schemas.microsoft.com/office/drawing/2014/main" id="{0E045435-67D0-455C-93C7-FC07A8F41277}"/>
              </a:ext>
            </a:extLst>
          </p:cNvPr>
          <p:cNvPicPr>
            <a:picLocks noGrp="1" noChangeAspect="1"/>
          </p:cNvPicPr>
          <p:nvPr>
            <p:ph idx="1"/>
          </p:nvPr>
        </p:nvPicPr>
        <p:blipFill>
          <a:blip r:embed="rId2"/>
          <a:stretch>
            <a:fillRect/>
          </a:stretch>
        </p:blipFill>
        <p:spPr>
          <a:xfrm>
            <a:off x="2859804" y="2180943"/>
            <a:ext cx="4337409" cy="3275960"/>
          </a:xfrm>
          <a:prstGeom prst="rect">
            <a:avLst/>
          </a:prstGeom>
        </p:spPr>
      </p:pic>
    </p:spTree>
    <p:extLst>
      <p:ext uri="{BB962C8B-B14F-4D97-AF65-F5344CB8AC3E}">
        <p14:creationId xmlns:p14="http://schemas.microsoft.com/office/powerpoint/2010/main" val="36855707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C3E130-5218-4F21-BC76-A339703EBF84}"/>
              </a:ext>
            </a:extLst>
          </p:cNvPr>
          <p:cNvSpPr>
            <a:spLocks noGrp="1"/>
          </p:cNvSpPr>
          <p:nvPr>
            <p:ph type="title"/>
          </p:nvPr>
        </p:nvSpPr>
        <p:spPr/>
        <p:txBody>
          <a:bodyPr/>
          <a:lstStyle/>
          <a:p>
            <a:r>
              <a:rPr lang="en-GB" dirty="0"/>
              <a:t>Bible</a:t>
            </a:r>
          </a:p>
        </p:txBody>
      </p:sp>
      <p:sp>
        <p:nvSpPr>
          <p:cNvPr id="3" name="Content Placeholder 2">
            <a:extLst>
              <a:ext uri="{FF2B5EF4-FFF2-40B4-BE49-F238E27FC236}">
                <a16:creationId xmlns:a16="http://schemas.microsoft.com/office/drawing/2014/main" id="{FA95ED0D-691B-48E2-B8DE-F09E4F90007E}"/>
              </a:ext>
            </a:extLst>
          </p:cNvPr>
          <p:cNvSpPr>
            <a:spLocks noGrp="1"/>
          </p:cNvSpPr>
          <p:nvPr>
            <p:ph idx="1"/>
          </p:nvPr>
        </p:nvSpPr>
        <p:spPr/>
        <p:txBody>
          <a:bodyPr>
            <a:normAutofit fontScale="92500" lnSpcReduction="10000"/>
          </a:bodyPr>
          <a:lstStyle/>
          <a:p>
            <a:r>
              <a:rPr lang="en-GB" dirty="0"/>
              <a:t>The Bible is divided into 2 sections: Old Testament and New Testament. The Old Testament is about the time before Jesus was born and the New Testament is about Jesus’ life and the time afterwards</a:t>
            </a:r>
          </a:p>
          <a:p>
            <a:r>
              <a:rPr lang="en-GB" dirty="0"/>
              <a:t>The Old Testament is one book and the New Testament is another book. These books are written by different people. Do you know who these people are?</a:t>
            </a:r>
          </a:p>
          <a:p>
            <a:r>
              <a:rPr lang="en-GB" b="1" dirty="0"/>
              <a:t>Please talk to your parents and tell them if you know the name of the first book in the New Testament.</a:t>
            </a:r>
          </a:p>
          <a:p>
            <a:pPr marL="0" indent="0">
              <a:buNone/>
            </a:pPr>
            <a:endParaRPr lang="en-GB" dirty="0">
              <a:solidFill>
                <a:srgbClr val="FF0000"/>
              </a:solidFill>
            </a:endParaRPr>
          </a:p>
          <a:p>
            <a:pPr marL="0" indent="0">
              <a:buNone/>
            </a:pPr>
            <a:r>
              <a:rPr lang="en-GB" dirty="0">
                <a:solidFill>
                  <a:srgbClr val="FF0000"/>
                </a:solidFill>
              </a:rPr>
              <a:t>Activity at Home/School:</a:t>
            </a:r>
          </a:p>
          <a:p>
            <a:pPr marL="0" indent="0">
              <a:buNone/>
            </a:pPr>
            <a:r>
              <a:rPr lang="en-GB" dirty="0">
                <a:solidFill>
                  <a:srgbClr val="FF0000"/>
                </a:solidFill>
              </a:rPr>
              <a:t>Find the New Testament in the Bible and read out the name of the first book</a:t>
            </a:r>
          </a:p>
          <a:p>
            <a:endParaRPr lang="en-GB" dirty="0"/>
          </a:p>
        </p:txBody>
      </p:sp>
    </p:spTree>
    <p:extLst>
      <p:ext uri="{BB962C8B-B14F-4D97-AF65-F5344CB8AC3E}">
        <p14:creationId xmlns:p14="http://schemas.microsoft.com/office/powerpoint/2010/main" val="940929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4DF889-82AE-4E97-9B58-EB94839FCE36}"/>
              </a:ext>
            </a:extLst>
          </p:cNvPr>
          <p:cNvSpPr>
            <a:spLocks noGrp="1"/>
          </p:cNvSpPr>
          <p:nvPr>
            <p:ph type="title"/>
          </p:nvPr>
        </p:nvSpPr>
        <p:spPr/>
        <p:txBody>
          <a:bodyPr/>
          <a:lstStyle/>
          <a:p>
            <a:r>
              <a:rPr lang="en-GB" dirty="0"/>
              <a:t>Gospel of Matthew</a:t>
            </a:r>
          </a:p>
        </p:txBody>
      </p:sp>
      <p:sp>
        <p:nvSpPr>
          <p:cNvPr id="3" name="Content Placeholder 2">
            <a:extLst>
              <a:ext uri="{FF2B5EF4-FFF2-40B4-BE49-F238E27FC236}">
                <a16:creationId xmlns:a16="http://schemas.microsoft.com/office/drawing/2014/main" id="{9FECEDBC-F9BB-4778-823D-2728A56BA709}"/>
              </a:ext>
            </a:extLst>
          </p:cNvPr>
          <p:cNvSpPr>
            <a:spLocks noGrp="1"/>
          </p:cNvSpPr>
          <p:nvPr>
            <p:ph idx="1"/>
          </p:nvPr>
        </p:nvSpPr>
        <p:spPr/>
        <p:txBody>
          <a:bodyPr/>
          <a:lstStyle/>
          <a:p>
            <a:r>
              <a:rPr lang="en-GB" dirty="0"/>
              <a:t>The first book in the New Testament is the </a:t>
            </a:r>
            <a:r>
              <a:rPr lang="en-GB" dirty="0">
                <a:solidFill>
                  <a:srgbClr val="FF0000"/>
                </a:solidFill>
              </a:rPr>
              <a:t>Gospel of Matthew</a:t>
            </a:r>
            <a:r>
              <a:rPr lang="en-GB" dirty="0"/>
              <a:t>. Yes, this is our house Saint. He is named after one of Jesus’ 12 disciples.</a:t>
            </a:r>
          </a:p>
          <a:p>
            <a:endParaRPr lang="en-GB" dirty="0"/>
          </a:p>
        </p:txBody>
      </p:sp>
    </p:spTree>
    <p:extLst>
      <p:ext uri="{BB962C8B-B14F-4D97-AF65-F5344CB8AC3E}">
        <p14:creationId xmlns:p14="http://schemas.microsoft.com/office/powerpoint/2010/main" val="42773929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F8BB67-B6DC-4304-8657-02A81505EA15}"/>
              </a:ext>
            </a:extLst>
          </p:cNvPr>
          <p:cNvSpPr>
            <a:spLocks noGrp="1"/>
          </p:cNvSpPr>
          <p:nvPr>
            <p:ph type="title"/>
          </p:nvPr>
        </p:nvSpPr>
        <p:spPr/>
        <p:txBody>
          <a:bodyPr/>
          <a:lstStyle/>
          <a:p>
            <a:r>
              <a:rPr lang="en-GB" dirty="0"/>
              <a:t>The Story of Matthew</a:t>
            </a:r>
          </a:p>
        </p:txBody>
      </p:sp>
      <p:sp>
        <p:nvSpPr>
          <p:cNvPr id="3" name="Content Placeholder 2">
            <a:extLst>
              <a:ext uri="{FF2B5EF4-FFF2-40B4-BE49-F238E27FC236}">
                <a16:creationId xmlns:a16="http://schemas.microsoft.com/office/drawing/2014/main" id="{34806E07-64EE-409F-82BE-78D0FA6CE391}"/>
              </a:ext>
            </a:extLst>
          </p:cNvPr>
          <p:cNvSpPr>
            <a:spLocks noGrp="1"/>
          </p:cNvSpPr>
          <p:nvPr>
            <p:ph idx="1"/>
          </p:nvPr>
        </p:nvSpPr>
        <p:spPr/>
        <p:txBody>
          <a:bodyPr>
            <a:normAutofit lnSpcReduction="10000"/>
          </a:bodyPr>
          <a:lstStyle/>
          <a:p>
            <a:pPr marL="0" indent="0">
              <a:buNone/>
            </a:pPr>
            <a:r>
              <a:rPr lang="en-GB" dirty="0"/>
              <a:t>Before Matthew met Jesus, he was called Levi. He was very unpopular because he was a tax collector and worked for the Romans. Tax collectors were often greedy and would cheat people by charging them too much money. Levi was no exception; all he wanted to do was make money and become rich. Then, one day, he met Jesus, who asked him to become one of his followers. Everyone was surprised that Jesus had even spoken to Matthew. They could not understand why Jesus was befriending him; they were even more surprised when Matthew agreed. Jesus accepted Matthew’s invitation to go to his house to have a meal with his friends, but many onlookers were shocked at Jesus’ action. They thought that Jesus should just choose good, honest people to be his friends.</a:t>
            </a:r>
          </a:p>
        </p:txBody>
      </p:sp>
    </p:spTree>
    <p:extLst>
      <p:ext uri="{BB962C8B-B14F-4D97-AF65-F5344CB8AC3E}">
        <p14:creationId xmlns:p14="http://schemas.microsoft.com/office/powerpoint/2010/main" val="2384187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94177-AC8C-49CC-BB27-0F5159B78065}"/>
              </a:ext>
            </a:extLst>
          </p:cNvPr>
          <p:cNvSpPr>
            <a:spLocks noGrp="1"/>
          </p:cNvSpPr>
          <p:nvPr>
            <p:ph type="title"/>
          </p:nvPr>
        </p:nvSpPr>
        <p:spPr/>
        <p:txBody>
          <a:bodyPr/>
          <a:lstStyle/>
          <a:p>
            <a:r>
              <a:rPr lang="en-GB" dirty="0"/>
              <a:t>The Story of Matthew</a:t>
            </a:r>
          </a:p>
        </p:txBody>
      </p:sp>
      <p:sp>
        <p:nvSpPr>
          <p:cNvPr id="3" name="Content Placeholder 2">
            <a:extLst>
              <a:ext uri="{FF2B5EF4-FFF2-40B4-BE49-F238E27FC236}">
                <a16:creationId xmlns:a16="http://schemas.microsoft.com/office/drawing/2014/main" id="{6412C5B3-5A01-4404-B40B-07B8B90A3A91}"/>
              </a:ext>
            </a:extLst>
          </p:cNvPr>
          <p:cNvSpPr>
            <a:spLocks noGrp="1"/>
          </p:cNvSpPr>
          <p:nvPr>
            <p:ph idx="1"/>
          </p:nvPr>
        </p:nvSpPr>
        <p:spPr/>
        <p:txBody>
          <a:bodyPr/>
          <a:lstStyle/>
          <a:p>
            <a:pPr marL="0" indent="0">
              <a:buNone/>
            </a:pPr>
            <a:r>
              <a:rPr lang="en-GB" dirty="0"/>
              <a:t>From this extraordinary day, Levi became known as Matthew, which means ‘gift of the Lord’. He left behind his old life, his money and his power, and gave up everything to become one of Jesus’ followers. He devoted his life to telling others about Jesus. He also wrote down his story of Jesus’ life, which is called the </a:t>
            </a:r>
            <a:r>
              <a:rPr lang="en-GB" b="1" u="sng" dirty="0"/>
              <a:t>Gospel of Matthew</a:t>
            </a:r>
            <a:r>
              <a:rPr lang="en-GB" dirty="0"/>
              <a:t>, the first book in the New Testament.</a:t>
            </a:r>
          </a:p>
          <a:p>
            <a:pPr marL="0" indent="0">
              <a:buNone/>
            </a:pPr>
            <a:endParaRPr lang="en-GB" dirty="0"/>
          </a:p>
        </p:txBody>
      </p:sp>
    </p:spTree>
    <p:extLst>
      <p:ext uri="{BB962C8B-B14F-4D97-AF65-F5344CB8AC3E}">
        <p14:creationId xmlns:p14="http://schemas.microsoft.com/office/powerpoint/2010/main" val="898728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C72D1-43F2-4689-BDE3-93685FE38BB7}"/>
              </a:ext>
            </a:extLst>
          </p:cNvPr>
          <p:cNvSpPr>
            <a:spLocks noGrp="1"/>
          </p:cNvSpPr>
          <p:nvPr>
            <p:ph type="title"/>
          </p:nvPr>
        </p:nvSpPr>
        <p:spPr/>
        <p:txBody>
          <a:bodyPr/>
          <a:lstStyle/>
          <a:p>
            <a:r>
              <a:rPr lang="en-GB" dirty="0"/>
              <a:t>Reflection</a:t>
            </a:r>
          </a:p>
        </p:txBody>
      </p:sp>
      <p:sp>
        <p:nvSpPr>
          <p:cNvPr id="3" name="Content Placeholder 2">
            <a:extLst>
              <a:ext uri="{FF2B5EF4-FFF2-40B4-BE49-F238E27FC236}">
                <a16:creationId xmlns:a16="http://schemas.microsoft.com/office/drawing/2014/main" id="{9022DFA8-31B2-4FC0-B2EE-AB210938F3D2}"/>
              </a:ext>
            </a:extLst>
          </p:cNvPr>
          <p:cNvSpPr>
            <a:spLocks noGrp="1"/>
          </p:cNvSpPr>
          <p:nvPr>
            <p:ph idx="1"/>
          </p:nvPr>
        </p:nvSpPr>
        <p:spPr/>
        <p:txBody>
          <a:bodyPr>
            <a:normAutofit fontScale="92500" lnSpcReduction="10000"/>
          </a:bodyPr>
          <a:lstStyle/>
          <a:p>
            <a:r>
              <a:rPr lang="en-GB" dirty="0"/>
              <a:t>When Jesus was on Earth, he often spent time with people who were disliked or unpopular with others. Jesus believed that everyone should be allowed a chance for their lives to be changed so that they could have a fresh start.</a:t>
            </a:r>
          </a:p>
          <a:p>
            <a:endParaRPr lang="en-GB" dirty="0"/>
          </a:p>
          <a:p>
            <a:pPr marL="0" indent="0">
              <a:buNone/>
            </a:pPr>
            <a:r>
              <a:rPr lang="en-GB" dirty="0">
                <a:solidFill>
                  <a:srgbClr val="FF0000"/>
                </a:solidFill>
              </a:rPr>
              <a:t>Activity:</a:t>
            </a:r>
          </a:p>
          <a:p>
            <a:r>
              <a:rPr lang="en-GB" dirty="0">
                <a:solidFill>
                  <a:srgbClr val="FF0000"/>
                </a:solidFill>
              </a:rPr>
              <a:t>Read each question below and pause after each one…</a:t>
            </a:r>
          </a:p>
          <a:p>
            <a:pPr marL="0" indent="0">
              <a:buNone/>
            </a:pPr>
            <a:r>
              <a:rPr lang="en-GB" dirty="0">
                <a:solidFill>
                  <a:srgbClr val="FF0000"/>
                </a:solidFill>
              </a:rPr>
              <a:t>Do we give people a second chance?</a:t>
            </a:r>
          </a:p>
          <a:p>
            <a:pPr marL="0" indent="0">
              <a:buNone/>
            </a:pPr>
            <a:r>
              <a:rPr lang="en-GB" dirty="0">
                <a:solidFill>
                  <a:srgbClr val="FF0000"/>
                </a:solidFill>
              </a:rPr>
              <a:t>Do we allow people to change?</a:t>
            </a:r>
          </a:p>
          <a:p>
            <a:pPr marL="0" indent="0">
              <a:buNone/>
            </a:pPr>
            <a:r>
              <a:rPr lang="en-GB" dirty="0">
                <a:solidFill>
                  <a:srgbClr val="FF0000"/>
                </a:solidFill>
              </a:rPr>
              <a:t>Do we need to change the way we live our lives?</a:t>
            </a:r>
          </a:p>
          <a:p>
            <a:endParaRPr lang="en-GB" dirty="0"/>
          </a:p>
        </p:txBody>
      </p:sp>
    </p:spTree>
    <p:extLst>
      <p:ext uri="{BB962C8B-B14F-4D97-AF65-F5344CB8AC3E}">
        <p14:creationId xmlns:p14="http://schemas.microsoft.com/office/powerpoint/2010/main" val="32153956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795E8-0761-4450-B960-2D7C05EAB364}"/>
              </a:ext>
            </a:extLst>
          </p:cNvPr>
          <p:cNvSpPr>
            <a:spLocks noGrp="1"/>
          </p:cNvSpPr>
          <p:nvPr>
            <p:ph type="title"/>
          </p:nvPr>
        </p:nvSpPr>
        <p:spPr/>
        <p:txBody>
          <a:bodyPr/>
          <a:lstStyle/>
          <a:p>
            <a:r>
              <a:rPr lang="en-GB" dirty="0"/>
              <a:t>Prayer</a:t>
            </a:r>
          </a:p>
        </p:txBody>
      </p:sp>
      <p:sp>
        <p:nvSpPr>
          <p:cNvPr id="3" name="Content Placeholder 2">
            <a:extLst>
              <a:ext uri="{FF2B5EF4-FFF2-40B4-BE49-F238E27FC236}">
                <a16:creationId xmlns:a16="http://schemas.microsoft.com/office/drawing/2014/main" id="{B107022B-28A4-46E0-AE1E-4EDFC8E1D31D}"/>
              </a:ext>
            </a:extLst>
          </p:cNvPr>
          <p:cNvSpPr>
            <a:spLocks noGrp="1"/>
          </p:cNvSpPr>
          <p:nvPr>
            <p:ph idx="1"/>
          </p:nvPr>
        </p:nvSpPr>
        <p:spPr/>
        <p:txBody>
          <a:bodyPr/>
          <a:lstStyle/>
          <a:p>
            <a:pPr marL="0" indent="0">
              <a:buNone/>
            </a:pPr>
            <a:r>
              <a:rPr lang="en-GB" dirty="0"/>
              <a:t>Dear God,</a:t>
            </a:r>
          </a:p>
          <a:p>
            <a:pPr marL="0" indent="0">
              <a:buNone/>
            </a:pPr>
            <a:r>
              <a:rPr lang="en-GB" dirty="0"/>
              <a:t>Help us to be willing to give people a second chance,</a:t>
            </a:r>
          </a:p>
          <a:p>
            <a:pPr marL="0" indent="0">
              <a:buNone/>
            </a:pPr>
            <a:r>
              <a:rPr lang="en-GB" dirty="0"/>
              <a:t>even when we don’t think they deserve it.</a:t>
            </a:r>
          </a:p>
          <a:p>
            <a:pPr marL="0" indent="0">
              <a:buNone/>
            </a:pPr>
            <a:r>
              <a:rPr lang="en-GB" dirty="0"/>
              <a:t>Help us to love and bring peace and joy to people’s lives.</a:t>
            </a:r>
          </a:p>
          <a:p>
            <a:pPr marL="0" indent="0">
              <a:buNone/>
            </a:pPr>
            <a:r>
              <a:rPr lang="en-GB" dirty="0"/>
              <a:t>Help us to serve others and to help them whenever we get opportunities.</a:t>
            </a:r>
          </a:p>
          <a:p>
            <a:pPr marL="0" indent="0">
              <a:buNone/>
            </a:pPr>
            <a:endParaRPr lang="en-GB" dirty="0"/>
          </a:p>
          <a:p>
            <a:pPr marL="0" indent="0">
              <a:buNone/>
            </a:pPr>
            <a:r>
              <a:rPr lang="en-GB" dirty="0"/>
              <a:t>Amen.</a:t>
            </a:r>
          </a:p>
          <a:p>
            <a:endParaRPr lang="en-GB" dirty="0"/>
          </a:p>
        </p:txBody>
      </p:sp>
    </p:spTree>
    <p:extLst>
      <p:ext uri="{BB962C8B-B14F-4D97-AF65-F5344CB8AC3E}">
        <p14:creationId xmlns:p14="http://schemas.microsoft.com/office/powerpoint/2010/main" val="39545437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4F26A-B513-45E7-883F-8B1D20DB3EE5}"/>
              </a:ext>
            </a:extLst>
          </p:cNvPr>
          <p:cNvSpPr>
            <a:spLocks noGrp="1"/>
          </p:cNvSpPr>
          <p:nvPr>
            <p:ph type="title"/>
          </p:nvPr>
        </p:nvSpPr>
        <p:spPr/>
        <p:txBody>
          <a:bodyPr/>
          <a:lstStyle/>
          <a:p>
            <a:r>
              <a:rPr lang="en-GB" dirty="0">
                <a:solidFill>
                  <a:srgbClr val="FF0000"/>
                </a:solidFill>
              </a:rPr>
              <a:t>Activity at Home:</a:t>
            </a:r>
          </a:p>
        </p:txBody>
      </p:sp>
      <p:sp>
        <p:nvSpPr>
          <p:cNvPr id="3" name="Content Placeholder 2">
            <a:extLst>
              <a:ext uri="{FF2B5EF4-FFF2-40B4-BE49-F238E27FC236}">
                <a16:creationId xmlns:a16="http://schemas.microsoft.com/office/drawing/2014/main" id="{96E25187-C81A-442B-9CB5-D26A717649E0}"/>
              </a:ext>
            </a:extLst>
          </p:cNvPr>
          <p:cNvSpPr>
            <a:spLocks noGrp="1"/>
          </p:cNvSpPr>
          <p:nvPr>
            <p:ph idx="1"/>
          </p:nvPr>
        </p:nvSpPr>
        <p:spPr/>
        <p:txBody>
          <a:bodyPr/>
          <a:lstStyle/>
          <a:p>
            <a:r>
              <a:rPr lang="en-GB" dirty="0">
                <a:solidFill>
                  <a:srgbClr val="FF0000"/>
                </a:solidFill>
              </a:rPr>
              <a:t>KS1: A piece of artwork portraying St. Matthew and his life; it could take the form of collage, painting or drawing. Be creative! </a:t>
            </a:r>
          </a:p>
          <a:p>
            <a:r>
              <a:rPr lang="en-GB" dirty="0">
                <a:solidFill>
                  <a:srgbClr val="FF0000"/>
                </a:solidFill>
              </a:rPr>
              <a:t>KS2: A description about St. Matthew and why we hold him in such high regard in our school. Please show the similarities between your life and St. Matthew’s life. This task will involve some research as we would like you to demonstrate your knowledge about St. Matthew. This can take any form you see fit. The most creative entry gets a prize! </a:t>
            </a:r>
          </a:p>
          <a:p>
            <a:r>
              <a:rPr lang="en-GB" dirty="0">
                <a:solidFill>
                  <a:srgbClr val="FF0000"/>
                </a:solidFill>
              </a:rPr>
              <a:t>Entries for both competitions will close on Wednesday 22nd September, so get your thinking caps on! </a:t>
            </a:r>
          </a:p>
          <a:p>
            <a:endParaRPr lang="en-GB" dirty="0"/>
          </a:p>
        </p:txBody>
      </p:sp>
    </p:spTree>
    <p:extLst>
      <p:ext uri="{BB962C8B-B14F-4D97-AF65-F5344CB8AC3E}">
        <p14:creationId xmlns:p14="http://schemas.microsoft.com/office/powerpoint/2010/main" val="17631264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TotalTime>
  <Words>894</Words>
  <Application>Microsoft Office PowerPoint</Application>
  <PresentationFormat>Widescreen</PresentationFormat>
  <Paragraphs>52</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St. Matthew</vt:lpstr>
      <vt:lpstr>House Leader of St. Matthew’s is Mrs. Hill</vt:lpstr>
      <vt:lpstr>These books are all biographies. A biography is a text written about someone else’s life. </vt:lpstr>
      <vt:lpstr>Biography’s</vt:lpstr>
      <vt:lpstr>Bible</vt:lpstr>
      <vt:lpstr>Bible</vt:lpstr>
      <vt:lpstr>Gospel of Matthew</vt:lpstr>
      <vt:lpstr>The Story of Matthew</vt:lpstr>
      <vt:lpstr>The Story of Matthew</vt:lpstr>
      <vt:lpstr>Reflection</vt:lpstr>
      <vt:lpstr>Prayer</vt:lpstr>
      <vt:lpstr>Activity at Home: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 Matthew</dc:title>
  <dc:creator>E BAILEY (stedward)</dc:creator>
  <cp:lastModifiedBy>hilld</cp:lastModifiedBy>
  <cp:revision>10</cp:revision>
  <dcterms:created xsi:type="dcterms:W3CDTF">2021-09-13T16:32:48Z</dcterms:created>
  <dcterms:modified xsi:type="dcterms:W3CDTF">2021-09-15T16:50:47Z</dcterms:modified>
</cp:coreProperties>
</file>