
<file path=[Content_Types].xml><?xml version="1.0" encoding="utf-8"?>
<Types xmlns="http://schemas.openxmlformats.org/package/2006/content-types">
  <Default Extension="png" ContentType="image/png"/>
  <Default Extension="jpeg" ContentType="image/jpeg"/>
  <Default Extension="com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361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3" d="100"/>
          <a:sy n="43" d="100"/>
        </p:scale>
        <p:origin x="72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5AF7A3-0397-4E1A-ADF5-B972CAE07D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45226D3-DED9-42A7-9B39-BD96F94C2F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DB67A7-B0BD-43A3-AE0B-80EA08A90A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BB98C-63EB-428E-A8B8-7360C09F225D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777F4F-D914-42F5-BC7C-4D616738C2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E31797-A74F-40BC-B1A5-F341C0D3E6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6FAD1-C136-4965-BB63-85A2CC2D7E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2222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EEE7F2-1D01-438E-848E-C87CFE8DC0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483C47-89FF-47E3-8837-6FAE528D26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B86E78-9848-4C0A-9AF3-CCFD3B5C3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BB98C-63EB-428E-A8B8-7360C09F225D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47AEBF-3B93-455A-84A0-8967C79A48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3D8534-FA7C-4567-B189-91484EE08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6FAD1-C136-4965-BB63-85A2CC2D7E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569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471CD2-B0EE-4730-BFDF-F1B3A9A030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38BA61-1A3F-4A88-A719-5A258D8684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AC975C-AF89-43BD-870B-DD8223157A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BB98C-63EB-428E-A8B8-7360C09F225D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B83793-1486-4570-960D-9EC3CFDB4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E586D2-6B23-47D4-9537-8BC388A87B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6FAD1-C136-4965-BB63-85A2CC2D7E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94399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151490-AA35-4C7D-9B0E-A087164C9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FCF7BB-7B63-4FDD-AF5C-B39D2F98FB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0D3D98-D0C2-4972-ADBF-B028F46358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977AF4-6B1C-4020-8D9E-AB0E7A4989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BB98C-63EB-428E-A8B8-7360C09F225D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B23E0E-3A84-42A6-AAF1-1A9FBC0894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409E4F-FE12-4C16-AD3D-5D0B761C9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6FAD1-C136-4965-BB63-85A2CC2D7E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203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98113A-4A93-4F40-8739-2313610AF5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19C62B-4874-4183-B9C3-F9EDBC0C8B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5A1B087-3A1C-4351-9BFA-0B8069C9FE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36FF29-7F1F-4879-AB94-76AEE22C89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2971274-5431-4A6F-9734-A3FD3EC8748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B6B01A1-3AD9-4648-859F-BA82BA2B70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BB98C-63EB-428E-A8B8-7360C09F225D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36469F7-9088-4C64-B680-808FAEBDA7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E91B4B4-2F63-4B1B-BCA3-EC4CA30C7E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6FAD1-C136-4965-BB63-85A2CC2D7E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2432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C6E8B5-A93E-478B-BF81-988CA54976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F7A429-176E-46F9-8D88-1CFF804A19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BB98C-63EB-428E-A8B8-7360C09F225D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92480F-BF1E-4646-ACE4-81B78863A0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6E333FC-5108-46F6-9B54-71BFCE4196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6FAD1-C136-4965-BB63-85A2CC2D7E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06772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81F3AC3-5EB0-4B20-BDEC-5742790B13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BB98C-63EB-428E-A8B8-7360C09F225D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7995CAC-BBF2-462D-AF28-EB46F46EDB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C13E7E-6B76-4DD1-89D1-5BA1199B98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6FAD1-C136-4965-BB63-85A2CC2D7E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6414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BA02CB-85FA-42DE-AA25-1F14496469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7106AC-50CE-4A45-B4B5-8EC90B2562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CC19D2-DBA2-4A17-B2E7-FEE5838E1F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2EABF7-683D-4AF1-8315-F0F41DA405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BB98C-63EB-428E-A8B8-7360C09F225D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AB6950-1D2A-4D8D-80EF-210D05E287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540DEE-FF40-490C-92F8-30515BA973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6FAD1-C136-4965-BB63-85A2CC2D7E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28702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C17461-7405-4E12-9BAF-BBD43A65F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AEFBFBA-0AC1-4689-97F0-6686CA5726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3FD779-CD03-4F83-B3B8-E89F031AB2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559651-F232-438D-B821-BFB052488B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BB98C-63EB-428E-A8B8-7360C09F225D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EACEF8-FF72-4F51-8B9F-18CAEE4B9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F257D6-038B-4F5D-92DC-567CD183D2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6FAD1-C136-4965-BB63-85A2CC2D7E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19309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22DA20-54AE-485A-BF40-FE4A70787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1CEB78-C51A-495C-8D9C-C4E2073672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3D3807-8F9E-4993-B708-FCC9FCC459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BB98C-63EB-428E-A8B8-7360C09F225D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46534-522A-4EE1-9421-D220B83150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E88CD0-9B8C-42BD-AE33-50F11A6C8D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6FAD1-C136-4965-BB63-85A2CC2D7E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465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F22016C-9142-4AC7-AFB3-2B451B5D9E7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A77F95-D205-45A4-9756-F1E9959908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3BEA91-EAB8-43AB-BF3E-7E671048AD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BB98C-63EB-428E-A8B8-7360C09F225D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4961AA-4D33-42D7-867B-915B5FE17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D0513B-5FAA-443C-B864-339AD9EA0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6FAD1-C136-4965-BB63-85A2CC2D7E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264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665D05-2E15-4C17-ABB1-B396E46C7F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2F86C2-42CD-4842-9FCC-B89D61C389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A89253-6956-4BFF-BC71-AF3E36A3E9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0BB98C-63EB-428E-A8B8-7360C09F225D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3821F6-F689-461E-BD68-F6192A5275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1E4496-B288-477C-B66D-192A922472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76FAD1-C136-4965-BB63-85A2CC2D7E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6810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cid:3109cb88-a7ed-4f6d-996d-183c1aa9db07@eurprd04.prod.outlook.com" TargetMode="External"/><Relationship Id="rId13" Type="http://schemas.openxmlformats.org/officeDocument/2006/relationships/image" Target="cid:5076ddd7-df3c-4653-97c2-ac6e6ffaf48e@eurprd04.prod.outlook.com" TargetMode="External"/><Relationship Id="rId18" Type="http://schemas.openxmlformats.org/officeDocument/2006/relationships/image" Target="../media/image10.png"/><Relationship Id="rId3" Type="http://schemas.openxmlformats.org/officeDocument/2006/relationships/image" Target="cid:30a9bc76-3b77-492e-9e7b-40d080c1d577@eurprd04.prod.outlook.com" TargetMode="External"/><Relationship Id="rId7" Type="http://schemas.openxmlformats.org/officeDocument/2006/relationships/image" Target="../media/image4.jpeg"/><Relationship Id="rId12" Type="http://schemas.openxmlformats.org/officeDocument/2006/relationships/image" Target="../media/image7.jpeg"/><Relationship Id="rId17" Type="http://schemas.openxmlformats.org/officeDocument/2006/relationships/image" Target="cid:acaa3b4f-836e-4d60-ab25-14491e22df4b@eurprd04.prod.outlook.com" TargetMode="External"/><Relationship Id="rId2" Type="http://schemas.openxmlformats.org/officeDocument/2006/relationships/image" Target="../media/image1.jpeg"/><Relationship Id="rId16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cid:8b257688-6018-48b4-a0bd-da1a92823df5@eurprd04.prod.outlook.com" TargetMode="External"/><Relationship Id="rId11" Type="http://schemas.openxmlformats.org/officeDocument/2006/relationships/image" Target="../media/image6.com"/><Relationship Id="rId5" Type="http://schemas.openxmlformats.org/officeDocument/2006/relationships/image" Target="../media/image3.jpeg"/><Relationship Id="rId15" Type="http://schemas.openxmlformats.org/officeDocument/2006/relationships/image" Target="cid:99eef145-686c-49f7-aca8-bbe7b67c94e9@eurprd04.prod.outlook.com" TargetMode="External"/><Relationship Id="rId10" Type="http://schemas.openxmlformats.org/officeDocument/2006/relationships/image" Target="cid:1731291b-92fd-426f-b0c6-e7f6468ed2d5@eurprd04.prod.outlook.com" TargetMode="External"/><Relationship Id="rId4" Type="http://schemas.openxmlformats.org/officeDocument/2006/relationships/image" Target="../media/image2.com"/><Relationship Id="rId9" Type="http://schemas.openxmlformats.org/officeDocument/2006/relationships/image" Target="../media/image5.jpeg"/><Relationship Id="rId1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>
            <a:extLst>
              <a:ext uri="{FF2B5EF4-FFF2-40B4-BE49-F238E27FC236}">
                <a16:creationId xmlns:a16="http://schemas.microsoft.com/office/drawing/2014/main" id="{86116471-0A9F-4A71-AB56-1046224423E4}"/>
              </a:ext>
            </a:extLst>
          </p:cNvPr>
          <p:cNvGrpSpPr/>
          <p:nvPr/>
        </p:nvGrpSpPr>
        <p:grpSpPr>
          <a:xfrm>
            <a:off x="0" y="721173"/>
            <a:ext cx="10848666" cy="6136827"/>
            <a:chOff x="0" y="721173"/>
            <a:chExt cx="10848666" cy="6136827"/>
          </a:xfrm>
        </p:grpSpPr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C9A8459B-77AD-4F64-8C39-BB8001787761}"/>
                </a:ext>
              </a:extLst>
            </p:cNvPr>
            <p:cNvGrpSpPr/>
            <p:nvPr/>
          </p:nvGrpSpPr>
          <p:grpSpPr>
            <a:xfrm>
              <a:off x="1120769" y="721173"/>
              <a:ext cx="9001517" cy="5231413"/>
              <a:chOff x="1120769" y="721173"/>
              <a:chExt cx="9001517" cy="5231413"/>
            </a:xfrm>
          </p:grpSpPr>
          <p:pic>
            <p:nvPicPr>
              <p:cNvPr id="28" name="Picture 27">
                <a:extLst>
                  <a:ext uri="{FF2B5EF4-FFF2-40B4-BE49-F238E27FC236}">
                    <a16:creationId xmlns:a16="http://schemas.microsoft.com/office/drawing/2014/main" id="{D9038B6F-E87E-4C18-9175-BE1E0365F5C9}"/>
                  </a:ext>
                </a:extLst>
              </p:cNvPr>
              <p:cNvPicPr/>
              <p:nvPr/>
            </p:nvPicPr>
            <p:blipFill rotWithShape="1">
              <a:blip r:embed="rId2" r:link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760" t="12544" r="37803" b="53580"/>
              <a:stretch>
                <a:fillRect/>
              </a:stretch>
            </p:blipFill>
            <p:spPr bwMode="auto">
              <a:xfrm>
                <a:off x="6335492" y="4340152"/>
                <a:ext cx="2001078" cy="1601478"/>
              </a:xfrm>
              <a:prstGeom prst="hexagon">
                <a:avLst/>
              </a:prstGeom>
              <a:noFill/>
            </p:spPr>
          </p:pic>
          <p:pic>
            <p:nvPicPr>
              <p:cNvPr id="29" name="Picture 28">
                <a:extLst>
                  <a:ext uri="{FF2B5EF4-FFF2-40B4-BE49-F238E27FC236}">
                    <a16:creationId xmlns:a16="http://schemas.microsoft.com/office/drawing/2014/main" id="{D2B65B6C-364F-4062-95AB-1078EC00295E}"/>
                  </a:ext>
                </a:extLst>
              </p:cNvPr>
              <p:cNvPicPr/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6962" t="6305" r="25215" b="58901"/>
              <a:stretch/>
            </p:blipFill>
            <p:spPr bwMode="auto">
              <a:xfrm>
                <a:off x="8078140" y="721173"/>
                <a:ext cx="2044146" cy="1640072"/>
              </a:xfrm>
              <a:prstGeom prst="hexagon">
                <a:avLst/>
              </a:prstGeom>
              <a:noFill/>
            </p:spPr>
          </p:pic>
          <p:pic>
            <p:nvPicPr>
              <p:cNvPr id="27" name="Picture 26">
                <a:extLst>
                  <a:ext uri="{FF2B5EF4-FFF2-40B4-BE49-F238E27FC236}">
                    <a16:creationId xmlns:a16="http://schemas.microsoft.com/office/drawing/2014/main" id="{57E2063F-1FA9-4F47-B44F-0359CD19FAC0}"/>
                  </a:ext>
                </a:extLst>
              </p:cNvPr>
              <p:cNvPicPr/>
              <p:nvPr/>
            </p:nvPicPr>
            <p:blipFill rotWithShape="1">
              <a:blip r:embed="rId5" r:link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37454" r="16348" b="1526"/>
              <a:stretch>
                <a:fillRect/>
              </a:stretch>
            </p:blipFill>
            <p:spPr bwMode="auto">
              <a:xfrm>
                <a:off x="2863426" y="4322565"/>
                <a:ext cx="1961324" cy="1590269"/>
              </a:xfrm>
              <a:prstGeom prst="hexagon">
                <a:avLst/>
              </a:prstGeom>
              <a:noFill/>
              <a:ln>
                <a:noFill/>
              </a:ln>
            </p:spPr>
          </p:pic>
          <p:pic>
            <p:nvPicPr>
              <p:cNvPr id="26" name="Picture 25">
                <a:extLst>
                  <a:ext uri="{FF2B5EF4-FFF2-40B4-BE49-F238E27FC236}">
                    <a16:creationId xmlns:a16="http://schemas.microsoft.com/office/drawing/2014/main" id="{7ED5A663-2FE2-474F-AD4C-9E3E2039E92D}"/>
                  </a:ext>
                </a:extLst>
              </p:cNvPr>
              <p:cNvPicPr/>
              <p:nvPr/>
            </p:nvPicPr>
            <p:blipFill rotWithShape="1">
              <a:blip r:embed="rId7" r:link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678" r="19593" b="42709"/>
              <a:stretch>
                <a:fillRect/>
              </a:stretch>
            </p:blipFill>
            <p:spPr bwMode="auto">
              <a:xfrm>
                <a:off x="1137334" y="3451235"/>
                <a:ext cx="1954699" cy="1610143"/>
              </a:xfrm>
              <a:prstGeom prst="hexagon">
                <a:avLst/>
              </a:prstGeom>
              <a:noFill/>
              <a:ln>
                <a:noFill/>
              </a:ln>
            </p:spPr>
          </p:pic>
          <p:pic>
            <p:nvPicPr>
              <p:cNvPr id="24" name="Picture 23">
                <a:extLst>
                  <a:ext uri="{FF2B5EF4-FFF2-40B4-BE49-F238E27FC236}">
                    <a16:creationId xmlns:a16="http://schemas.microsoft.com/office/drawing/2014/main" id="{587C80CE-7D17-47B1-BB04-303629EFAF25}"/>
                  </a:ext>
                </a:extLst>
              </p:cNvPr>
              <p:cNvPicPr/>
              <p:nvPr/>
            </p:nvPicPr>
            <p:blipFill rotWithShape="1">
              <a:blip r:embed="rId9" r:link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5525" t="2568" r="1546" b="43369"/>
              <a:stretch>
                <a:fillRect/>
              </a:stretch>
            </p:blipFill>
            <p:spPr bwMode="auto">
              <a:xfrm>
                <a:off x="4606081" y="3431361"/>
                <a:ext cx="2001078" cy="1630017"/>
              </a:xfrm>
              <a:prstGeom prst="hexagon">
                <a:avLst/>
              </a:prstGeom>
              <a:noFill/>
              <a:ln>
                <a:noFill/>
              </a:ln>
            </p:spPr>
          </p:pic>
          <p:pic>
            <p:nvPicPr>
              <p:cNvPr id="23" name="Picture 22">
                <a:extLst>
                  <a:ext uri="{FF2B5EF4-FFF2-40B4-BE49-F238E27FC236}">
                    <a16:creationId xmlns:a16="http://schemas.microsoft.com/office/drawing/2014/main" id="{CBBB3421-5C45-42D3-863A-009DFCD19FBA}"/>
                  </a:ext>
                </a:extLst>
              </p:cNvPr>
              <p:cNvPicPr/>
              <p:nvPr/>
            </p:nvPicPr>
            <p:blipFill rotWithShape="1"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2210" r="11978" b="23455"/>
              <a:stretch/>
            </p:blipFill>
            <p:spPr bwMode="auto">
              <a:xfrm>
                <a:off x="2882037" y="2523588"/>
                <a:ext cx="1977883" cy="1630017"/>
              </a:xfrm>
              <a:prstGeom prst="hexagon">
                <a:avLst/>
              </a:prstGeom>
              <a:noFill/>
              <a:ln>
                <a:noFill/>
              </a:ln>
            </p:spPr>
          </p:pic>
          <p:pic>
            <p:nvPicPr>
              <p:cNvPr id="17" name="Picture 16">
                <a:extLst>
                  <a:ext uri="{FF2B5EF4-FFF2-40B4-BE49-F238E27FC236}">
                    <a16:creationId xmlns:a16="http://schemas.microsoft.com/office/drawing/2014/main" id="{1A6701DE-1D1B-4250-9C8C-A77AB7274909}"/>
                  </a:ext>
                </a:extLst>
              </p:cNvPr>
              <p:cNvPicPr/>
              <p:nvPr/>
            </p:nvPicPr>
            <p:blipFill rotWithShape="1">
              <a:blip r:embed="rId12" r:link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5169" r="24458" b="51286"/>
              <a:stretch>
                <a:fillRect/>
              </a:stretch>
            </p:blipFill>
            <p:spPr bwMode="auto">
              <a:xfrm>
                <a:off x="6312301" y="2546518"/>
                <a:ext cx="1991136" cy="1601478"/>
              </a:xfrm>
              <a:prstGeom prst="hexagon">
                <a:avLst/>
              </a:prstGeom>
              <a:noFill/>
              <a:ln>
                <a:noFill/>
              </a:ln>
            </p:spPr>
          </p:pic>
          <p:pic>
            <p:nvPicPr>
              <p:cNvPr id="16" name="Picture 15">
                <a:extLst>
                  <a:ext uri="{FF2B5EF4-FFF2-40B4-BE49-F238E27FC236}">
                    <a16:creationId xmlns:a16="http://schemas.microsoft.com/office/drawing/2014/main" id="{8B82D4A2-AB5B-4CD6-B2C1-3CE5FAA42E66}"/>
                  </a:ext>
                </a:extLst>
              </p:cNvPr>
              <p:cNvPicPr/>
              <p:nvPr/>
            </p:nvPicPr>
            <p:blipFill rotWithShape="1">
              <a:blip r:embed="rId14" r:link="rId1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38514" b="50895"/>
              <a:stretch>
                <a:fillRect/>
              </a:stretch>
            </p:blipFill>
            <p:spPr bwMode="auto">
              <a:xfrm>
                <a:off x="4616024" y="1677484"/>
                <a:ext cx="2001078" cy="1601477"/>
              </a:xfrm>
              <a:prstGeom prst="hexagon">
                <a:avLst/>
              </a:prstGeom>
              <a:noFill/>
              <a:ln>
                <a:noFill/>
              </a:ln>
            </p:spPr>
          </p:pic>
          <p:pic>
            <p:nvPicPr>
              <p:cNvPr id="13" name="Picture 12">
                <a:extLst>
                  <a:ext uri="{FF2B5EF4-FFF2-40B4-BE49-F238E27FC236}">
                    <a16:creationId xmlns:a16="http://schemas.microsoft.com/office/drawing/2014/main" id="{9D1D9494-A476-403B-BD30-D4B82383F85F}"/>
                  </a:ext>
                </a:extLst>
              </p:cNvPr>
              <p:cNvPicPr/>
              <p:nvPr/>
            </p:nvPicPr>
            <p:blipFill rotWithShape="1">
              <a:blip r:embed="rId16" r:link="rId1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5450" t="-1532" r="23418" b="49960"/>
              <a:stretch>
                <a:fillRect/>
              </a:stretch>
            </p:blipFill>
            <p:spPr bwMode="auto">
              <a:xfrm>
                <a:off x="1167141" y="1605871"/>
                <a:ext cx="2001078" cy="1673090"/>
              </a:xfrm>
              <a:prstGeom prst="hexagon">
                <a:avLst/>
              </a:prstGeom>
              <a:noFill/>
              <a:ln>
                <a:noFill/>
              </a:ln>
            </p:spPr>
          </p:pic>
          <p:sp>
            <p:nvSpPr>
              <p:cNvPr id="4" name="Hexagon 3">
                <a:extLst>
                  <a:ext uri="{FF2B5EF4-FFF2-40B4-BE49-F238E27FC236}">
                    <a16:creationId xmlns:a16="http://schemas.microsoft.com/office/drawing/2014/main" id="{9FA1D523-FF14-484A-9596-40EA23F98D76}"/>
                  </a:ext>
                </a:extLst>
              </p:cNvPr>
              <p:cNvSpPr/>
              <p:nvPr/>
            </p:nvSpPr>
            <p:spPr>
              <a:xfrm>
                <a:off x="1177090" y="1639004"/>
                <a:ext cx="2001078" cy="1630017"/>
              </a:xfrm>
              <a:prstGeom prst="hexagon">
                <a:avLst/>
              </a:prstGeom>
              <a:noFill/>
              <a:ln w="57150">
                <a:solidFill>
                  <a:srgbClr val="E3611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" name="Hexagon 4">
                <a:extLst>
                  <a:ext uri="{FF2B5EF4-FFF2-40B4-BE49-F238E27FC236}">
                    <a16:creationId xmlns:a16="http://schemas.microsoft.com/office/drawing/2014/main" id="{B183B3EC-DA6B-41E8-9AEC-58A2703D0852}"/>
                  </a:ext>
                </a:extLst>
              </p:cNvPr>
              <p:cNvSpPr/>
              <p:nvPr/>
            </p:nvSpPr>
            <p:spPr>
              <a:xfrm>
                <a:off x="2863425" y="2520273"/>
                <a:ext cx="2001078" cy="1630017"/>
              </a:xfrm>
              <a:prstGeom prst="hexagon">
                <a:avLst/>
              </a:prstGeom>
              <a:noFill/>
              <a:ln w="57150">
                <a:solidFill>
                  <a:srgbClr val="E3611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" name="Hexagon 5">
                <a:extLst>
                  <a:ext uri="{FF2B5EF4-FFF2-40B4-BE49-F238E27FC236}">
                    <a16:creationId xmlns:a16="http://schemas.microsoft.com/office/drawing/2014/main" id="{2840718D-79B3-4F92-8850-7FD45CA412AB}"/>
                  </a:ext>
                </a:extLst>
              </p:cNvPr>
              <p:cNvSpPr/>
              <p:nvPr/>
            </p:nvSpPr>
            <p:spPr>
              <a:xfrm>
                <a:off x="2840236" y="4302691"/>
                <a:ext cx="2001078" cy="1630017"/>
              </a:xfrm>
              <a:prstGeom prst="hexagon">
                <a:avLst/>
              </a:prstGeom>
              <a:noFill/>
              <a:ln w="57150">
                <a:solidFill>
                  <a:srgbClr val="E3611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" name="Hexagon 6">
                <a:extLst>
                  <a:ext uri="{FF2B5EF4-FFF2-40B4-BE49-F238E27FC236}">
                    <a16:creationId xmlns:a16="http://schemas.microsoft.com/office/drawing/2014/main" id="{7E388B00-1BF2-4227-B601-32145544EC83}"/>
                  </a:ext>
                </a:extLst>
              </p:cNvPr>
              <p:cNvSpPr/>
              <p:nvPr/>
            </p:nvSpPr>
            <p:spPr>
              <a:xfrm>
                <a:off x="1120769" y="3441299"/>
                <a:ext cx="2001078" cy="1630017"/>
              </a:xfrm>
              <a:prstGeom prst="hexagon">
                <a:avLst/>
              </a:prstGeom>
              <a:noFill/>
              <a:ln w="57150">
                <a:solidFill>
                  <a:srgbClr val="E3611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" name="Hexagon 7">
                <a:extLst>
                  <a:ext uri="{FF2B5EF4-FFF2-40B4-BE49-F238E27FC236}">
                    <a16:creationId xmlns:a16="http://schemas.microsoft.com/office/drawing/2014/main" id="{9AB6128D-6D8E-43C8-AAE1-A1696619CFA7}"/>
                  </a:ext>
                </a:extLst>
              </p:cNvPr>
              <p:cNvSpPr/>
              <p:nvPr/>
            </p:nvSpPr>
            <p:spPr>
              <a:xfrm>
                <a:off x="4582892" y="3431362"/>
                <a:ext cx="2001078" cy="1630017"/>
              </a:xfrm>
              <a:prstGeom prst="hexagon">
                <a:avLst/>
              </a:prstGeom>
              <a:noFill/>
              <a:ln w="57150">
                <a:solidFill>
                  <a:srgbClr val="E3611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" name="Hexagon 8">
                <a:extLst>
                  <a:ext uri="{FF2B5EF4-FFF2-40B4-BE49-F238E27FC236}">
                    <a16:creationId xmlns:a16="http://schemas.microsoft.com/office/drawing/2014/main" id="{181EB612-007E-4116-B049-F7AAEE0879B4}"/>
                  </a:ext>
                </a:extLst>
              </p:cNvPr>
              <p:cNvSpPr/>
              <p:nvPr/>
            </p:nvSpPr>
            <p:spPr>
              <a:xfrm>
                <a:off x="6335492" y="4322569"/>
                <a:ext cx="2001078" cy="1630017"/>
              </a:xfrm>
              <a:prstGeom prst="hexagon">
                <a:avLst/>
              </a:prstGeom>
              <a:noFill/>
              <a:ln w="57150">
                <a:solidFill>
                  <a:srgbClr val="E3611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" name="Hexagon 9">
                <a:extLst>
                  <a:ext uri="{FF2B5EF4-FFF2-40B4-BE49-F238E27FC236}">
                    <a16:creationId xmlns:a16="http://schemas.microsoft.com/office/drawing/2014/main" id="{39F8DF75-2984-4986-AFFF-A4E38D4B9D72}"/>
                  </a:ext>
                </a:extLst>
              </p:cNvPr>
              <p:cNvSpPr/>
              <p:nvPr/>
            </p:nvSpPr>
            <p:spPr>
              <a:xfrm>
                <a:off x="6302359" y="2540151"/>
                <a:ext cx="2001078" cy="1630017"/>
              </a:xfrm>
              <a:prstGeom prst="hexagon">
                <a:avLst/>
              </a:prstGeom>
              <a:noFill/>
              <a:ln w="57150">
                <a:solidFill>
                  <a:srgbClr val="E3611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" name="Hexagon 10">
                <a:extLst>
                  <a:ext uri="{FF2B5EF4-FFF2-40B4-BE49-F238E27FC236}">
                    <a16:creationId xmlns:a16="http://schemas.microsoft.com/office/drawing/2014/main" id="{F4A4EA1F-9E9F-48CD-ABAB-7F00EBC62C65}"/>
                  </a:ext>
                </a:extLst>
              </p:cNvPr>
              <p:cNvSpPr/>
              <p:nvPr/>
            </p:nvSpPr>
            <p:spPr>
              <a:xfrm>
                <a:off x="4606081" y="1648944"/>
                <a:ext cx="2001078" cy="1630017"/>
              </a:xfrm>
              <a:prstGeom prst="hexagon">
                <a:avLst/>
              </a:prstGeom>
              <a:noFill/>
              <a:ln w="57150">
                <a:solidFill>
                  <a:srgbClr val="E3611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14" name="Picture 13">
                <a:extLst>
                  <a:ext uri="{FF2B5EF4-FFF2-40B4-BE49-F238E27FC236}">
                    <a16:creationId xmlns:a16="http://schemas.microsoft.com/office/drawing/2014/main" id="{A6BCD71E-A00C-49D5-AC2D-EF814A2449F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8"/>
              <a:srcRect l="22318" t="27630" r="16213" b="27207"/>
              <a:stretch/>
            </p:blipFill>
            <p:spPr>
              <a:xfrm>
                <a:off x="2909803" y="774300"/>
                <a:ext cx="2001078" cy="1630018"/>
              </a:xfrm>
              <a:prstGeom prst="hexagon">
                <a:avLst/>
              </a:prstGeom>
            </p:spPr>
          </p:pic>
          <p:sp>
            <p:nvSpPr>
              <p:cNvPr id="12" name="Hexagon 11">
                <a:extLst>
                  <a:ext uri="{FF2B5EF4-FFF2-40B4-BE49-F238E27FC236}">
                    <a16:creationId xmlns:a16="http://schemas.microsoft.com/office/drawing/2014/main" id="{AE80FCC9-AF4F-4A92-9B0E-2D4ECD2FB53C}"/>
                  </a:ext>
                </a:extLst>
              </p:cNvPr>
              <p:cNvSpPr/>
              <p:nvPr/>
            </p:nvSpPr>
            <p:spPr>
              <a:xfrm>
                <a:off x="2909803" y="757737"/>
                <a:ext cx="2001078" cy="1630017"/>
              </a:xfrm>
              <a:prstGeom prst="hexagon">
                <a:avLst/>
              </a:prstGeom>
              <a:noFill/>
              <a:ln w="57150">
                <a:solidFill>
                  <a:srgbClr val="E3611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" name="Hexagon 14">
                <a:extLst>
                  <a:ext uri="{FF2B5EF4-FFF2-40B4-BE49-F238E27FC236}">
                    <a16:creationId xmlns:a16="http://schemas.microsoft.com/office/drawing/2014/main" id="{5BA890D7-E481-4BD1-833C-E8224C236D89}"/>
                  </a:ext>
                </a:extLst>
              </p:cNvPr>
              <p:cNvSpPr/>
              <p:nvPr/>
            </p:nvSpPr>
            <p:spPr>
              <a:xfrm>
                <a:off x="8078140" y="731228"/>
                <a:ext cx="2001078" cy="1630017"/>
              </a:xfrm>
              <a:prstGeom prst="hexagon">
                <a:avLst/>
              </a:prstGeom>
              <a:noFill/>
              <a:ln w="57150">
                <a:solidFill>
                  <a:srgbClr val="E3611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AEB1948D-251D-463C-841B-B19D3569FA3C}"/>
                </a:ext>
              </a:extLst>
            </p:cNvPr>
            <p:cNvSpPr txBox="1"/>
            <p:nvPr/>
          </p:nvSpPr>
          <p:spPr>
            <a:xfrm>
              <a:off x="9150764" y="2807391"/>
              <a:ext cx="1697902" cy="28623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6000" b="1" dirty="0"/>
                <a:t>Save</a:t>
              </a:r>
            </a:p>
            <a:p>
              <a:pPr algn="ctr"/>
              <a:r>
                <a:rPr lang="en-GB" sz="6000" b="1" dirty="0"/>
                <a:t>Our</a:t>
              </a:r>
            </a:p>
            <a:p>
              <a:pPr algn="ctr"/>
              <a:r>
                <a:rPr lang="en-GB" sz="6000" b="1" dirty="0"/>
                <a:t>Bees</a:t>
              </a: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6B4A6C23-2B61-46B8-ABF5-FC8A505A8FA0}"/>
                </a:ext>
              </a:extLst>
            </p:cNvPr>
            <p:cNvSpPr txBox="1"/>
            <p:nvPr/>
          </p:nvSpPr>
          <p:spPr>
            <a:xfrm>
              <a:off x="0" y="6488668"/>
              <a:ext cx="181331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Joseph Waide, 4S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089839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7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Joseph Waide</dc:creator>
  <cp:lastModifiedBy>teacher</cp:lastModifiedBy>
  <cp:revision>9</cp:revision>
  <dcterms:created xsi:type="dcterms:W3CDTF">2020-05-21T17:50:13Z</dcterms:created>
  <dcterms:modified xsi:type="dcterms:W3CDTF">2020-06-01T08:11:38Z</dcterms:modified>
</cp:coreProperties>
</file>