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svg" ContentType="image/svg+xml"/>
  <Default Extension="wdp" ContentType="image/vnd.ms-photo"/>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6"/>
  </p:notesMasterIdLst>
  <p:sldIdLst>
    <p:sldId id="256" r:id="rId2"/>
    <p:sldId id="257" r:id="rId3"/>
    <p:sldId id="290" r:id="rId4"/>
    <p:sldId id="289" r:id="rId5"/>
    <p:sldId id="258" r:id="rId6"/>
    <p:sldId id="259" r:id="rId7"/>
    <p:sldId id="261" r:id="rId8"/>
    <p:sldId id="260" r:id="rId9"/>
    <p:sldId id="262" r:id="rId10"/>
    <p:sldId id="263" r:id="rId11"/>
    <p:sldId id="264" r:id="rId12"/>
    <p:sldId id="265" r:id="rId13"/>
    <p:sldId id="266" r:id="rId14"/>
    <p:sldId id="267" r:id="rId15"/>
    <p:sldId id="268" r:id="rId16"/>
    <p:sldId id="269" r:id="rId17"/>
    <p:sldId id="270" r:id="rId18"/>
    <p:sldId id="272" r:id="rId19"/>
    <p:sldId id="273" r:id="rId20"/>
    <p:sldId id="274" r:id="rId21"/>
    <p:sldId id="275" r:id="rId22"/>
    <p:sldId id="271" r:id="rId23"/>
    <p:sldId id="276" r:id="rId24"/>
    <p:sldId id="277" r:id="rId25"/>
    <p:sldId id="278" r:id="rId26"/>
    <p:sldId id="279" r:id="rId27"/>
    <p:sldId id="280" r:id="rId28"/>
    <p:sldId id="288" r:id="rId29"/>
    <p:sldId id="281" r:id="rId30"/>
    <p:sldId id="282" r:id="rId31"/>
    <p:sldId id="283" r:id="rId32"/>
    <p:sldId id="284" r:id="rId33"/>
    <p:sldId id="285" r:id="rId34"/>
    <p:sldId id="286" r:id="rId35"/>
  </p:sldIdLst>
  <p:sldSz cx="12192000" cy="6858000"/>
  <p:notesSz cx="6858000" cy="9144000"/>
  <p:defaultTextStyle>
    <a:defPPr>
      <a:defRPr lang="en-GB"/>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6ACF2"/>
    <a:srgbClr val="298DD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65E8F05-0915-48DC-AA18-7AD331740515}" v="9" dt="2025-01-28T05:32:14.6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309" autoAdjust="0"/>
    <p:restoredTop sz="75350" autoAdjust="0"/>
  </p:normalViewPr>
  <p:slideViewPr>
    <p:cSldViewPr snapToGrid="0">
      <p:cViewPr>
        <p:scale>
          <a:sx n="50" d="100"/>
          <a:sy n="50" d="100"/>
        </p:scale>
        <p:origin x="1004" y="24"/>
      </p:cViewPr>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sabel Gregson" userId="0158f86a-70da-485f-a1fc-1fd722a186a7" providerId="ADAL" clId="{2D3352D3-FB45-4892-B79A-BE0164ABD61E}"/>
    <pc:docChg chg="undo redo custSel addSld delSld modSld">
      <pc:chgData name="Isabel Gregson" userId="0158f86a-70da-485f-a1fc-1fd722a186a7" providerId="ADAL" clId="{2D3352D3-FB45-4892-B79A-BE0164ABD61E}" dt="2024-01-16T14:05:49.722" v="11864" actId="255"/>
      <pc:docMkLst>
        <pc:docMk/>
      </pc:docMkLst>
      <pc:sldChg chg="modSp mod modNotesTx">
        <pc:chgData name="Isabel Gregson" userId="0158f86a-70da-485f-a1fc-1fd722a186a7" providerId="ADAL" clId="{2D3352D3-FB45-4892-B79A-BE0164ABD61E}" dt="2024-01-16T11:09:42.615" v="1605" actId="20577"/>
        <pc:sldMkLst>
          <pc:docMk/>
          <pc:sldMk cId="3704027424" sldId="256"/>
        </pc:sldMkLst>
      </pc:sldChg>
      <pc:sldChg chg="addSp delSp modSp mod modNotesTx">
        <pc:chgData name="Isabel Gregson" userId="0158f86a-70da-485f-a1fc-1fd722a186a7" providerId="ADAL" clId="{2D3352D3-FB45-4892-B79A-BE0164ABD61E}" dt="2024-01-16T13:27:16.129" v="6213" actId="255"/>
        <pc:sldMkLst>
          <pc:docMk/>
          <pc:sldMk cId="2223336817" sldId="257"/>
        </pc:sldMkLst>
      </pc:sldChg>
      <pc:sldChg chg="addSp delSp modSp new mod modNotesTx">
        <pc:chgData name="Isabel Gregson" userId="0158f86a-70da-485f-a1fc-1fd722a186a7" providerId="ADAL" clId="{2D3352D3-FB45-4892-B79A-BE0164ABD61E}" dt="2024-01-16T13:27:28.528" v="6214" actId="255"/>
        <pc:sldMkLst>
          <pc:docMk/>
          <pc:sldMk cId="56568186" sldId="258"/>
        </pc:sldMkLst>
      </pc:sldChg>
      <pc:sldChg chg="addSp delSp modSp new mod modNotesTx">
        <pc:chgData name="Isabel Gregson" userId="0158f86a-70da-485f-a1fc-1fd722a186a7" providerId="ADAL" clId="{2D3352D3-FB45-4892-B79A-BE0164ABD61E}" dt="2024-01-16T14:05:35.562" v="11861" actId="255"/>
        <pc:sldMkLst>
          <pc:docMk/>
          <pc:sldMk cId="431641297" sldId="259"/>
        </pc:sldMkLst>
      </pc:sldChg>
      <pc:sldChg chg="addSp delSp modSp new mod">
        <pc:chgData name="Isabel Gregson" userId="0158f86a-70da-485f-a1fc-1fd722a186a7" providerId="ADAL" clId="{2D3352D3-FB45-4892-B79A-BE0164ABD61E}" dt="2024-01-16T11:53:44.504" v="3534" actId="1076"/>
        <pc:sldMkLst>
          <pc:docMk/>
          <pc:sldMk cId="1189969156" sldId="260"/>
        </pc:sldMkLst>
      </pc:sldChg>
      <pc:sldChg chg="addSp delSp modSp new mod modNotesTx">
        <pc:chgData name="Isabel Gregson" userId="0158f86a-70da-485f-a1fc-1fd722a186a7" providerId="ADAL" clId="{2D3352D3-FB45-4892-B79A-BE0164ABD61E}" dt="2024-01-16T13:45:00.574" v="8870" actId="115"/>
        <pc:sldMkLst>
          <pc:docMk/>
          <pc:sldMk cId="1987802624" sldId="261"/>
        </pc:sldMkLst>
      </pc:sldChg>
      <pc:sldChg chg="modSp new mod">
        <pc:chgData name="Isabel Gregson" userId="0158f86a-70da-485f-a1fc-1fd722a186a7" providerId="ADAL" clId="{2D3352D3-FB45-4892-B79A-BE0164ABD61E}" dt="2024-01-16T14:00:17.194" v="11084" actId="255"/>
        <pc:sldMkLst>
          <pc:docMk/>
          <pc:sldMk cId="3757070703" sldId="262"/>
        </pc:sldMkLst>
      </pc:sldChg>
      <pc:sldChg chg="addSp delSp modSp new mod modNotesTx">
        <pc:chgData name="Isabel Gregson" userId="0158f86a-70da-485f-a1fc-1fd722a186a7" providerId="ADAL" clId="{2D3352D3-FB45-4892-B79A-BE0164ABD61E}" dt="2024-01-16T13:46:10.106" v="9025" actId="20577"/>
        <pc:sldMkLst>
          <pc:docMk/>
          <pc:sldMk cId="624470044" sldId="263"/>
        </pc:sldMkLst>
      </pc:sldChg>
      <pc:sldChg chg="addSp delSp modSp new mod">
        <pc:chgData name="Isabel Gregson" userId="0158f86a-70da-485f-a1fc-1fd722a186a7" providerId="ADAL" clId="{2D3352D3-FB45-4892-B79A-BE0164ABD61E}" dt="2024-01-16T12:22:54.636" v="4586" actId="13822"/>
        <pc:sldMkLst>
          <pc:docMk/>
          <pc:sldMk cId="3058786210" sldId="264"/>
        </pc:sldMkLst>
      </pc:sldChg>
      <pc:sldChg chg="modSp new mod">
        <pc:chgData name="Isabel Gregson" userId="0158f86a-70da-485f-a1fc-1fd722a186a7" providerId="ADAL" clId="{2D3352D3-FB45-4892-B79A-BE0164ABD61E}" dt="2024-01-16T13:40:39.512" v="8183" actId="20577"/>
        <pc:sldMkLst>
          <pc:docMk/>
          <pc:sldMk cId="3681130527" sldId="265"/>
        </pc:sldMkLst>
      </pc:sldChg>
      <pc:sldChg chg="modSp new mod modNotesTx">
        <pc:chgData name="Isabel Gregson" userId="0158f86a-70da-485f-a1fc-1fd722a186a7" providerId="ADAL" clId="{2D3352D3-FB45-4892-B79A-BE0164ABD61E}" dt="2024-01-16T13:45:39.919" v="8872" actId="1076"/>
        <pc:sldMkLst>
          <pc:docMk/>
          <pc:sldMk cId="3730549080" sldId="266"/>
        </pc:sldMkLst>
      </pc:sldChg>
      <pc:sldChg chg="modSp new mod modNotesTx">
        <pc:chgData name="Isabel Gregson" userId="0158f86a-70da-485f-a1fc-1fd722a186a7" providerId="ADAL" clId="{2D3352D3-FB45-4892-B79A-BE0164ABD61E}" dt="2024-01-16T13:36:52.871" v="7774" actId="20577"/>
        <pc:sldMkLst>
          <pc:docMk/>
          <pc:sldMk cId="2331402929" sldId="267"/>
        </pc:sldMkLst>
      </pc:sldChg>
      <pc:sldChg chg="modSp new mod modNotesTx">
        <pc:chgData name="Isabel Gregson" userId="0158f86a-70da-485f-a1fc-1fd722a186a7" providerId="ADAL" clId="{2D3352D3-FB45-4892-B79A-BE0164ABD61E}" dt="2024-01-16T14:05:49.722" v="11864" actId="255"/>
        <pc:sldMkLst>
          <pc:docMk/>
          <pc:sldMk cId="2283978770" sldId="268"/>
        </pc:sldMkLst>
      </pc:sldChg>
      <pc:sldChg chg="addSp delSp modSp new mod modNotesTx">
        <pc:chgData name="Isabel Gregson" userId="0158f86a-70da-485f-a1fc-1fd722a186a7" providerId="ADAL" clId="{2D3352D3-FB45-4892-B79A-BE0164ABD61E}" dt="2024-01-16T14:00:03.236" v="11082"/>
        <pc:sldMkLst>
          <pc:docMk/>
          <pc:sldMk cId="1857620237" sldId="269"/>
        </pc:sldMkLst>
      </pc:sldChg>
      <pc:sldChg chg="addSp delSp modSp new del mod">
        <pc:chgData name="Isabel Gregson" userId="0158f86a-70da-485f-a1fc-1fd722a186a7" providerId="ADAL" clId="{2D3352D3-FB45-4892-B79A-BE0164ABD61E}" dt="2024-01-16T14:00:07.422" v="11083" actId="47"/>
        <pc:sldMkLst>
          <pc:docMk/>
          <pc:sldMk cId="3145210605" sldId="270"/>
        </pc:sldMkLst>
      </pc:sldChg>
      <pc:sldChg chg="modSp new mod">
        <pc:chgData name="Isabel Gregson" userId="0158f86a-70da-485f-a1fc-1fd722a186a7" providerId="ADAL" clId="{2D3352D3-FB45-4892-B79A-BE0164ABD61E}" dt="2024-01-16T13:36:58.406" v="7775" actId="1076"/>
        <pc:sldMkLst>
          <pc:docMk/>
          <pc:sldMk cId="1187445878" sldId="271"/>
        </pc:sldMkLst>
      </pc:sldChg>
      <pc:sldChg chg="new del">
        <pc:chgData name="Isabel Gregson" userId="0158f86a-70da-485f-a1fc-1fd722a186a7" providerId="ADAL" clId="{2D3352D3-FB45-4892-B79A-BE0164ABD61E}" dt="2024-01-16T13:41:07.850" v="8185" actId="47"/>
        <pc:sldMkLst>
          <pc:docMk/>
          <pc:sldMk cId="914210835" sldId="272"/>
        </pc:sldMkLst>
      </pc:sldChg>
      <pc:sldChg chg="modSp new mod">
        <pc:chgData name="Isabel Gregson" userId="0158f86a-70da-485f-a1fc-1fd722a186a7" providerId="ADAL" clId="{2D3352D3-FB45-4892-B79A-BE0164ABD61E}" dt="2024-01-16T13:49:59.317" v="9815" actId="14100"/>
        <pc:sldMkLst>
          <pc:docMk/>
          <pc:sldMk cId="4275863753" sldId="272"/>
        </pc:sldMkLst>
      </pc:sldChg>
      <pc:sldChg chg="delSp modSp new del mod">
        <pc:chgData name="Isabel Gregson" userId="0158f86a-70da-485f-a1fc-1fd722a186a7" providerId="ADAL" clId="{2D3352D3-FB45-4892-B79A-BE0164ABD61E}" dt="2024-01-16T13:52:12.239" v="9934" actId="47"/>
        <pc:sldMkLst>
          <pc:docMk/>
          <pc:sldMk cId="3359469903" sldId="273"/>
        </pc:sldMkLst>
      </pc:sldChg>
      <pc:sldChg chg="new del">
        <pc:chgData name="Isabel Gregson" userId="0158f86a-70da-485f-a1fc-1fd722a186a7" providerId="ADAL" clId="{2D3352D3-FB45-4892-B79A-BE0164ABD61E}" dt="2024-01-16T13:52:32.311" v="9938" actId="47"/>
        <pc:sldMkLst>
          <pc:docMk/>
          <pc:sldMk cId="4239445246" sldId="274"/>
        </pc:sldMkLst>
      </pc:sldChg>
      <pc:sldChg chg="modSp new mod modNotesTx">
        <pc:chgData name="Isabel Gregson" userId="0158f86a-70da-485f-a1fc-1fd722a186a7" providerId="ADAL" clId="{2D3352D3-FB45-4892-B79A-BE0164ABD61E}" dt="2024-01-16T13:52:27.789" v="9937" actId="255"/>
        <pc:sldMkLst>
          <pc:docMk/>
          <pc:sldMk cId="847210497" sldId="275"/>
        </pc:sldMkLst>
      </pc:sldChg>
      <pc:sldChg chg="modSp new mod modNotesTx">
        <pc:chgData name="Isabel Gregson" userId="0158f86a-70da-485f-a1fc-1fd722a186a7" providerId="ADAL" clId="{2D3352D3-FB45-4892-B79A-BE0164ABD61E}" dt="2024-01-16T14:05:08.992" v="11859" actId="255"/>
        <pc:sldMkLst>
          <pc:docMk/>
          <pc:sldMk cId="2246898890" sldId="276"/>
        </pc:sldMkLst>
      </pc:sldChg>
    </pc:docChg>
  </pc:docChgLst>
  <pc:docChgLst>
    <pc:chgData name="Isabel Gregson" userId="0158f86a-70da-485f-a1fc-1fd722a186a7" providerId="ADAL" clId="{C245AAC5-5FE1-4795-8FB0-C30CD398BE79}"/>
    <pc:docChg chg="undo custSel addSld delSld modSld sldOrd">
      <pc:chgData name="Isabel Gregson" userId="0158f86a-70da-485f-a1fc-1fd722a186a7" providerId="ADAL" clId="{C245AAC5-5FE1-4795-8FB0-C30CD398BE79}" dt="2024-09-18T15:05:06.763" v="2163" actId="20577"/>
      <pc:docMkLst>
        <pc:docMk/>
      </pc:docMkLst>
      <pc:sldChg chg="modSp mod modNotesTx">
        <pc:chgData name="Isabel Gregson" userId="0158f86a-70da-485f-a1fc-1fd722a186a7" providerId="ADAL" clId="{C245AAC5-5FE1-4795-8FB0-C30CD398BE79}" dt="2024-09-18T08:53:53.714" v="102" actId="1076"/>
        <pc:sldMkLst>
          <pc:docMk/>
          <pc:sldMk cId="3704027424" sldId="256"/>
        </pc:sldMkLst>
      </pc:sldChg>
      <pc:sldChg chg="modSp mod modNotesTx">
        <pc:chgData name="Isabel Gregson" userId="0158f86a-70da-485f-a1fc-1fd722a186a7" providerId="ADAL" clId="{C245AAC5-5FE1-4795-8FB0-C30CD398BE79}" dt="2024-09-18T10:35:50.113" v="2139" actId="20577"/>
        <pc:sldMkLst>
          <pc:docMk/>
          <pc:sldMk cId="2223336817" sldId="257"/>
        </pc:sldMkLst>
      </pc:sldChg>
      <pc:sldChg chg="del">
        <pc:chgData name="Isabel Gregson" userId="0158f86a-70da-485f-a1fc-1fd722a186a7" providerId="ADAL" clId="{C245AAC5-5FE1-4795-8FB0-C30CD398BE79}" dt="2024-09-18T07:36:03.527" v="33" actId="47"/>
        <pc:sldMkLst>
          <pc:docMk/>
          <pc:sldMk cId="56568186" sldId="258"/>
        </pc:sldMkLst>
      </pc:sldChg>
      <pc:sldChg chg="addSp delSp modSp new mod modNotesTx">
        <pc:chgData name="Isabel Gregson" userId="0158f86a-70da-485f-a1fc-1fd722a186a7" providerId="ADAL" clId="{C245AAC5-5FE1-4795-8FB0-C30CD398BE79}" dt="2024-09-18T09:16:28.342" v="415"/>
        <pc:sldMkLst>
          <pc:docMk/>
          <pc:sldMk cId="1025434558" sldId="258"/>
        </pc:sldMkLst>
      </pc:sldChg>
      <pc:sldChg chg="del">
        <pc:chgData name="Isabel Gregson" userId="0158f86a-70da-485f-a1fc-1fd722a186a7" providerId="ADAL" clId="{C245AAC5-5FE1-4795-8FB0-C30CD398BE79}" dt="2024-09-18T07:36:07.859" v="38" actId="47"/>
        <pc:sldMkLst>
          <pc:docMk/>
          <pc:sldMk cId="431641297" sldId="259"/>
        </pc:sldMkLst>
      </pc:sldChg>
      <pc:sldChg chg="addSp delSp modSp new mod modNotesTx">
        <pc:chgData name="Isabel Gregson" userId="0158f86a-70da-485f-a1fc-1fd722a186a7" providerId="ADAL" clId="{C245AAC5-5FE1-4795-8FB0-C30CD398BE79}" dt="2024-09-18T09:21:45.903" v="468" actId="1076"/>
        <pc:sldMkLst>
          <pc:docMk/>
          <pc:sldMk cId="2377005318" sldId="259"/>
        </pc:sldMkLst>
      </pc:sldChg>
      <pc:sldChg chg="del">
        <pc:chgData name="Isabel Gregson" userId="0158f86a-70da-485f-a1fc-1fd722a186a7" providerId="ADAL" clId="{C245AAC5-5FE1-4795-8FB0-C30CD398BE79}" dt="2024-09-18T07:36:07.087" v="35" actId="47"/>
        <pc:sldMkLst>
          <pc:docMk/>
          <pc:sldMk cId="1189969156" sldId="260"/>
        </pc:sldMkLst>
      </pc:sldChg>
      <pc:sldChg chg="addSp delSp modSp new mod modNotesTx">
        <pc:chgData name="Isabel Gregson" userId="0158f86a-70da-485f-a1fc-1fd722a186a7" providerId="ADAL" clId="{C245AAC5-5FE1-4795-8FB0-C30CD398BE79}" dt="2024-09-18T09:29:01.370" v="540"/>
        <pc:sldMkLst>
          <pc:docMk/>
          <pc:sldMk cId="3095919142" sldId="260"/>
        </pc:sldMkLst>
      </pc:sldChg>
      <pc:sldChg chg="addSp delSp modSp add mod ord modNotesTx">
        <pc:chgData name="Isabel Gregson" userId="0158f86a-70da-485f-a1fc-1fd722a186a7" providerId="ADAL" clId="{C245AAC5-5FE1-4795-8FB0-C30CD398BE79}" dt="2024-09-18T09:22:48.472" v="477"/>
        <pc:sldMkLst>
          <pc:docMk/>
          <pc:sldMk cId="13286738" sldId="261"/>
        </pc:sldMkLst>
      </pc:sldChg>
      <pc:sldChg chg="del">
        <pc:chgData name="Isabel Gregson" userId="0158f86a-70da-485f-a1fc-1fd722a186a7" providerId="ADAL" clId="{C245AAC5-5FE1-4795-8FB0-C30CD398BE79}" dt="2024-09-18T07:36:10.417" v="45" actId="47"/>
        <pc:sldMkLst>
          <pc:docMk/>
          <pc:sldMk cId="1987802624" sldId="261"/>
        </pc:sldMkLst>
      </pc:sldChg>
      <pc:sldChg chg="del">
        <pc:chgData name="Isabel Gregson" userId="0158f86a-70da-485f-a1fc-1fd722a186a7" providerId="ADAL" clId="{C245AAC5-5FE1-4795-8FB0-C30CD398BE79}" dt="2024-09-18T07:36:06.733" v="34" actId="47"/>
        <pc:sldMkLst>
          <pc:docMk/>
          <pc:sldMk cId="3757070703" sldId="262"/>
        </pc:sldMkLst>
      </pc:sldChg>
      <pc:sldChg chg="addSp delSp modSp new mod modNotesTx">
        <pc:chgData name="Isabel Gregson" userId="0158f86a-70da-485f-a1fc-1fd722a186a7" providerId="ADAL" clId="{C245AAC5-5FE1-4795-8FB0-C30CD398BE79}" dt="2024-09-18T09:32:20.829" v="772"/>
        <pc:sldMkLst>
          <pc:docMk/>
          <pc:sldMk cId="4035610654" sldId="262"/>
        </pc:sldMkLst>
      </pc:sldChg>
      <pc:sldChg chg="del">
        <pc:chgData name="Isabel Gregson" userId="0158f86a-70da-485f-a1fc-1fd722a186a7" providerId="ADAL" clId="{C245AAC5-5FE1-4795-8FB0-C30CD398BE79}" dt="2024-09-18T07:36:08.723" v="41" actId="47"/>
        <pc:sldMkLst>
          <pc:docMk/>
          <pc:sldMk cId="624470044" sldId="263"/>
        </pc:sldMkLst>
      </pc:sldChg>
      <pc:sldChg chg="addSp delSp modSp new mod modNotesTx">
        <pc:chgData name="Isabel Gregson" userId="0158f86a-70da-485f-a1fc-1fd722a186a7" providerId="ADAL" clId="{C245AAC5-5FE1-4795-8FB0-C30CD398BE79}" dt="2024-09-18T09:39:47.144" v="813"/>
        <pc:sldMkLst>
          <pc:docMk/>
          <pc:sldMk cId="2879345193" sldId="263"/>
        </pc:sldMkLst>
      </pc:sldChg>
      <pc:sldChg chg="addSp delSp modSp add mod modNotesTx">
        <pc:chgData name="Isabel Gregson" userId="0158f86a-70da-485f-a1fc-1fd722a186a7" providerId="ADAL" clId="{C245AAC5-5FE1-4795-8FB0-C30CD398BE79}" dt="2024-09-18T09:48:19.356" v="960" actId="1076"/>
        <pc:sldMkLst>
          <pc:docMk/>
          <pc:sldMk cId="2056418736" sldId="264"/>
        </pc:sldMkLst>
      </pc:sldChg>
      <pc:sldChg chg="del">
        <pc:chgData name="Isabel Gregson" userId="0158f86a-70da-485f-a1fc-1fd722a186a7" providerId="ADAL" clId="{C245AAC5-5FE1-4795-8FB0-C30CD398BE79}" dt="2024-09-18T07:36:09.023" v="42" actId="47"/>
        <pc:sldMkLst>
          <pc:docMk/>
          <pc:sldMk cId="3058786210" sldId="264"/>
        </pc:sldMkLst>
      </pc:sldChg>
      <pc:sldChg chg="addSp delSp modSp new mod">
        <pc:chgData name="Isabel Gregson" userId="0158f86a-70da-485f-a1fc-1fd722a186a7" providerId="ADAL" clId="{C245AAC5-5FE1-4795-8FB0-C30CD398BE79}" dt="2024-09-18T09:55:18.488" v="985" actId="1076"/>
        <pc:sldMkLst>
          <pc:docMk/>
          <pc:sldMk cId="1346951692" sldId="265"/>
        </pc:sldMkLst>
      </pc:sldChg>
      <pc:sldChg chg="del">
        <pc:chgData name="Isabel Gregson" userId="0158f86a-70da-485f-a1fc-1fd722a186a7" providerId="ADAL" clId="{C245AAC5-5FE1-4795-8FB0-C30CD398BE79}" dt="2024-09-18T07:36:10.034" v="44" actId="47"/>
        <pc:sldMkLst>
          <pc:docMk/>
          <pc:sldMk cId="3681130527" sldId="265"/>
        </pc:sldMkLst>
      </pc:sldChg>
      <pc:sldChg chg="addSp delSp modSp new mod">
        <pc:chgData name="Isabel Gregson" userId="0158f86a-70da-485f-a1fc-1fd722a186a7" providerId="ADAL" clId="{C245AAC5-5FE1-4795-8FB0-C30CD398BE79}" dt="2024-09-18T09:59:23.075" v="1074" actId="1076"/>
        <pc:sldMkLst>
          <pc:docMk/>
          <pc:sldMk cId="704424485" sldId="266"/>
        </pc:sldMkLst>
      </pc:sldChg>
      <pc:sldChg chg="del">
        <pc:chgData name="Isabel Gregson" userId="0158f86a-70da-485f-a1fc-1fd722a186a7" providerId="ADAL" clId="{C245AAC5-5FE1-4795-8FB0-C30CD398BE79}" dt="2024-09-18T07:36:09.773" v="43" actId="47"/>
        <pc:sldMkLst>
          <pc:docMk/>
          <pc:sldMk cId="3730549080" sldId="266"/>
        </pc:sldMkLst>
      </pc:sldChg>
      <pc:sldChg chg="del">
        <pc:chgData name="Isabel Gregson" userId="0158f86a-70da-485f-a1fc-1fd722a186a7" providerId="ADAL" clId="{C245AAC5-5FE1-4795-8FB0-C30CD398BE79}" dt="2024-09-18T07:36:11.015" v="47" actId="47"/>
        <pc:sldMkLst>
          <pc:docMk/>
          <pc:sldMk cId="2331402929" sldId="267"/>
        </pc:sldMkLst>
      </pc:sldChg>
      <pc:sldChg chg="addSp delSp modSp new mod modNotesTx">
        <pc:chgData name="Isabel Gregson" userId="0158f86a-70da-485f-a1fc-1fd722a186a7" providerId="ADAL" clId="{C245AAC5-5FE1-4795-8FB0-C30CD398BE79}" dt="2024-09-18T10:00:59.379" v="1145"/>
        <pc:sldMkLst>
          <pc:docMk/>
          <pc:sldMk cId="2708824125" sldId="267"/>
        </pc:sldMkLst>
      </pc:sldChg>
      <pc:sldChg chg="addSp delSp modSp new mod modNotesTx">
        <pc:chgData name="Isabel Gregson" userId="0158f86a-70da-485f-a1fc-1fd722a186a7" providerId="ADAL" clId="{C245AAC5-5FE1-4795-8FB0-C30CD398BE79}" dt="2024-09-18T10:04:36.478" v="1174"/>
        <pc:sldMkLst>
          <pc:docMk/>
          <pc:sldMk cId="1166231301" sldId="268"/>
        </pc:sldMkLst>
      </pc:sldChg>
      <pc:sldChg chg="del">
        <pc:chgData name="Isabel Gregson" userId="0158f86a-70da-485f-a1fc-1fd722a186a7" providerId="ADAL" clId="{C245AAC5-5FE1-4795-8FB0-C30CD398BE79}" dt="2024-09-18T07:36:07.589" v="37" actId="47"/>
        <pc:sldMkLst>
          <pc:docMk/>
          <pc:sldMk cId="2283978770" sldId="268"/>
        </pc:sldMkLst>
      </pc:sldChg>
      <pc:sldChg chg="del">
        <pc:chgData name="Isabel Gregson" userId="0158f86a-70da-485f-a1fc-1fd722a186a7" providerId="ADAL" clId="{C245AAC5-5FE1-4795-8FB0-C30CD398BE79}" dt="2024-09-18T07:36:07.335" v="36" actId="47"/>
        <pc:sldMkLst>
          <pc:docMk/>
          <pc:sldMk cId="1857620237" sldId="269"/>
        </pc:sldMkLst>
      </pc:sldChg>
      <pc:sldChg chg="addSp delSp modSp new mod modNotesTx">
        <pc:chgData name="Isabel Gregson" userId="0158f86a-70da-485f-a1fc-1fd722a186a7" providerId="ADAL" clId="{C245AAC5-5FE1-4795-8FB0-C30CD398BE79}" dt="2024-09-18T10:06:00.175" v="1237"/>
        <pc:sldMkLst>
          <pc:docMk/>
          <pc:sldMk cId="4271208951" sldId="269"/>
        </pc:sldMkLst>
      </pc:sldChg>
      <pc:sldChg chg="addSp delSp modSp new mod modNotesTx">
        <pc:chgData name="Isabel Gregson" userId="0158f86a-70da-485f-a1fc-1fd722a186a7" providerId="ADAL" clId="{C245AAC5-5FE1-4795-8FB0-C30CD398BE79}" dt="2024-09-18T10:10:10.432" v="1289" actId="14100"/>
        <pc:sldMkLst>
          <pc:docMk/>
          <pc:sldMk cId="874019468" sldId="270"/>
        </pc:sldMkLst>
      </pc:sldChg>
      <pc:sldChg chg="del">
        <pc:chgData name="Isabel Gregson" userId="0158f86a-70da-485f-a1fc-1fd722a186a7" providerId="ADAL" clId="{C245AAC5-5FE1-4795-8FB0-C30CD398BE79}" dt="2024-09-18T07:36:10.732" v="46" actId="47"/>
        <pc:sldMkLst>
          <pc:docMk/>
          <pc:sldMk cId="1187445878" sldId="271"/>
        </pc:sldMkLst>
      </pc:sldChg>
      <pc:sldChg chg="addSp delSp modSp new mod">
        <pc:chgData name="Isabel Gregson" userId="0158f86a-70da-485f-a1fc-1fd722a186a7" providerId="ADAL" clId="{C245AAC5-5FE1-4795-8FB0-C30CD398BE79}" dt="2024-09-18T10:19:46.761" v="1495" actId="1076"/>
        <pc:sldMkLst>
          <pc:docMk/>
          <pc:sldMk cId="3604567659" sldId="271"/>
        </pc:sldMkLst>
      </pc:sldChg>
      <pc:sldChg chg="addSp delSp modSp new mod modNotesTx">
        <pc:chgData name="Isabel Gregson" userId="0158f86a-70da-485f-a1fc-1fd722a186a7" providerId="ADAL" clId="{C245AAC5-5FE1-4795-8FB0-C30CD398BE79}" dt="2024-09-18T10:11:15.287" v="1334" actId="1076"/>
        <pc:sldMkLst>
          <pc:docMk/>
          <pc:sldMk cId="2867801650" sldId="272"/>
        </pc:sldMkLst>
      </pc:sldChg>
      <pc:sldChg chg="del">
        <pc:chgData name="Isabel Gregson" userId="0158f86a-70da-485f-a1fc-1fd722a186a7" providerId="ADAL" clId="{C245AAC5-5FE1-4795-8FB0-C30CD398BE79}" dt="2024-09-18T07:36:08.338" v="40" actId="47"/>
        <pc:sldMkLst>
          <pc:docMk/>
          <pc:sldMk cId="4275863753" sldId="272"/>
        </pc:sldMkLst>
      </pc:sldChg>
      <pc:sldChg chg="addSp delSp modSp new mod modNotesTx">
        <pc:chgData name="Isabel Gregson" userId="0158f86a-70da-485f-a1fc-1fd722a186a7" providerId="ADAL" clId="{C245AAC5-5FE1-4795-8FB0-C30CD398BE79}" dt="2024-09-18T10:12:30.196" v="1350"/>
        <pc:sldMkLst>
          <pc:docMk/>
          <pc:sldMk cId="4154617403" sldId="273"/>
        </pc:sldMkLst>
      </pc:sldChg>
      <pc:sldChg chg="addSp delSp modSp new mod modNotesTx">
        <pc:chgData name="Isabel Gregson" userId="0158f86a-70da-485f-a1fc-1fd722a186a7" providerId="ADAL" clId="{C245AAC5-5FE1-4795-8FB0-C30CD398BE79}" dt="2024-09-18T10:14:50.863" v="1410"/>
        <pc:sldMkLst>
          <pc:docMk/>
          <pc:sldMk cId="419638632" sldId="274"/>
        </pc:sldMkLst>
      </pc:sldChg>
      <pc:sldChg chg="del">
        <pc:chgData name="Isabel Gregson" userId="0158f86a-70da-485f-a1fc-1fd722a186a7" providerId="ADAL" clId="{C245AAC5-5FE1-4795-8FB0-C30CD398BE79}" dt="2024-09-18T07:36:08.122" v="39" actId="47"/>
        <pc:sldMkLst>
          <pc:docMk/>
          <pc:sldMk cId="847210497" sldId="275"/>
        </pc:sldMkLst>
      </pc:sldChg>
      <pc:sldChg chg="addSp delSp modSp new mod modNotesTx">
        <pc:chgData name="Isabel Gregson" userId="0158f86a-70da-485f-a1fc-1fd722a186a7" providerId="ADAL" clId="{C245AAC5-5FE1-4795-8FB0-C30CD398BE79}" dt="2024-09-18T10:18:12.300" v="1457"/>
        <pc:sldMkLst>
          <pc:docMk/>
          <pc:sldMk cId="3027195872" sldId="275"/>
        </pc:sldMkLst>
      </pc:sldChg>
      <pc:sldChg chg="del">
        <pc:chgData name="Isabel Gregson" userId="0158f86a-70da-485f-a1fc-1fd722a186a7" providerId="ADAL" clId="{C245AAC5-5FE1-4795-8FB0-C30CD398BE79}" dt="2024-09-18T07:36:11.581" v="48" actId="47"/>
        <pc:sldMkLst>
          <pc:docMk/>
          <pc:sldMk cId="2246898890" sldId="276"/>
        </pc:sldMkLst>
      </pc:sldChg>
      <pc:sldChg chg="addSp delSp modSp new mod modNotesTx">
        <pc:chgData name="Isabel Gregson" userId="0158f86a-70da-485f-a1fc-1fd722a186a7" providerId="ADAL" clId="{C245AAC5-5FE1-4795-8FB0-C30CD398BE79}" dt="2024-09-18T10:21:58.461" v="1598" actId="20577"/>
        <pc:sldMkLst>
          <pc:docMk/>
          <pc:sldMk cId="3837176728" sldId="276"/>
        </pc:sldMkLst>
      </pc:sldChg>
      <pc:sldChg chg="addSp delSp modSp new mod modNotesTx">
        <pc:chgData name="Isabel Gregson" userId="0158f86a-70da-485f-a1fc-1fd722a186a7" providerId="ADAL" clId="{C245AAC5-5FE1-4795-8FB0-C30CD398BE79}" dt="2024-09-18T10:22:27.499" v="1601"/>
        <pc:sldMkLst>
          <pc:docMk/>
          <pc:sldMk cId="3098373375" sldId="277"/>
        </pc:sldMkLst>
      </pc:sldChg>
      <pc:sldChg chg="addSp delSp modSp new mod modNotesTx">
        <pc:chgData name="Isabel Gregson" userId="0158f86a-70da-485f-a1fc-1fd722a186a7" providerId="ADAL" clId="{C245AAC5-5FE1-4795-8FB0-C30CD398BE79}" dt="2024-09-18T10:24:41.470" v="1678"/>
        <pc:sldMkLst>
          <pc:docMk/>
          <pc:sldMk cId="656840828" sldId="278"/>
        </pc:sldMkLst>
      </pc:sldChg>
      <pc:sldChg chg="addSp delSp modSp new mod modNotesTx">
        <pc:chgData name="Isabel Gregson" userId="0158f86a-70da-485f-a1fc-1fd722a186a7" providerId="ADAL" clId="{C245AAC5-5FE1-4795-8FB0-C30CD398BE79}" dt="2024-09-18T10:26:06.168" v="1745"/>
        <pc:sldMkLst>
          <pc:docMk/>
          <pc:sldMk cId="1399124648" sldId="279"/>
        </pc:sldMkLst>
      </pc:sldChg>
      <pc:sldChg chg="addSp delSp modSp new mod modNotesTx">
        <pc:chgData name="Isabel Gregson" userId="0158f86a-70da-485f-a1fc-1fd722a186a7" providerId="ADAL" clId="{C245AAC5-5FE1-4795-8FB0-C30CD398BE79}" dt="2024-09-18T10:27:24.514" v="1799"/>
        <pc:sldMkLst>
          <pc:docMk/>
          <pc:sldMk cId="2430280983" sldId="280"/>
        </pc:sldMkLst>
      </pc:sldChg>
      <pc:sldChg chg="addSp delSp modSp new mod modNotesTx">
        <pc:chgData name="Isabel Gregson" userId="0158f86a-70da-485f-a1fc-1fd722a186a7" providerId="ADAL" clId="{C245AAC5-5FE1-4795-8FB0-C30CD398BE79}" dt="2024-09-18T10:28:33.324" v="1825"/>
        <pc:sldMkLst>
          <pc:docMk/>
          <pc:sldMk cId="3350983519" sldId="281"/>
        </pc:sldMkLst>
      </pc:sldChg>
      <pc:sldChg chg="addSp delSp modSp new mod">
        <pc:chgData name="Isabel Gregson" userId="0158f86a-70da-485f-a1fc-1fd722a186a7" providerId="ADAL" clId="{C245AAC5-5FE1-4795-8FB0-C30CD398BE79}" dt="2024-09-18T14:33:39.426" v="2141" actId="1076"/>
        <pc:sldMkLst>
          <pc:docMk/>
          <pc:sldMk cId="4242113110" sldId="282"/>
        </pc:sldMkLst>
      </pc:sldChg>
      <pc:sldChg chg="addSp delSp modSp new mod modNotesTx">
        <pc:chgData name="Isabel Gregson" userId="0158f86a-70da-485f-a1fc-1fd722a186a7" providerId="ADAL" clId="{C245AAC5-5FE1-4795-8FB0-C30CD398BE79}" dt="2024-09-18T10:30:38.541" v="1901" actId="1076"/>
        <pc:sldMkLst>
          <pc:docMk/>
          <pc:sldMk cId="2897330729" sldId="283"/>
        </pc:sldMkLst>
      </pc:sldChg>
      <pc:sldChg chg="addSp delSp modSp new mod">
        <pc:chgData name="Isabel Gregson" userId="0158f86a-70da-485f-a1fc-1fd722a186a7" providerId="ADAL" clId="{C245AAC5-5FE1-4795-8FB0-C30CD398BE79}" dt="2024-09-18T10:31:30.995" v="1928" actId="1076"/>
        <pc:sldMkLst>
          <pc:docMk/>
          <pc:sldMk cId="2842837758" sldId="284"/>
        </pc:sldMkLst>
      </pc:sldChg>
      <pc:sldChg chg="addSp delSp modSp new mod">
        <pc:chgData name="Isabel Gregson" userId="0158f86a-70da-485f-a1fc-1fd722a186a7" providerId="ADAL" clId="{C245AAC5-5FE1-4795-8FB0-C30CD398BE79}" dt="2024-09-18T10:32:29.515" v="1964" actId="1076"/>
        <pc:sldMkLst>
          <pc:docMk/>
          <pc:sldMk cId="2486284325" sldId="285"/>
        </pc:sldMkLst>
      </pc:sldChg>
      <pc:sldChg chg="addSp delSp modSp new mod">
        <pc:chgData name="Isabel Gregson" userId="0158f86a-70da-485f-a1fc-1fd722a186a7" providerId="ADAL" clId="{C245AAC5-5FE1-4795-8FB0-C30CD398BE79}" dt="2024-09-18T10:33:09.840" v="1975" actId="1076"/>
        <pc:sldMkLst>
          <pc:docMk/>
          <pc:sldMk cId="3355138682" sldId="286"/>
        </pc:sldMkLst>
      </pc:sldChg>
      <pc:sldChg chg="modSp new mod">
        <pc:chgData name="Isabel Gregson" userId="0158f86a-70da-485f-a1fc-1fd722a186a7" providerId="ADAL" clId="{C245AAC5-5FE1-4795-8FB0-C30CD398BE79}" dt="2024-09-18T15:05:06.763" v="2163" actId="20577"/>
        <pc:sldMkLst>
          <pc:docMk/>
          <pc:sldMk cId="2658419346" sldId="287"/>
        </pc:sldMkLst>
      </pc:sldChg>
      <pc:sldChg chg="addSp delSp modSp new mod">
        <pc:chgData name="Isabel Gregson" userId="0158f86a-70da-485f-a1fc-1fd722a186a7" providerId="ADAL" clId="{C245AAC5-5FE1-4795-8FB0-C30CD398BE79}" dt="2024-09-18T10:34:20.499" v="2039" actId="1076"/>
        <pc:sldMkLst>
          <pc:docMk/>
          <pc:sldMk cId="3907805417" sldId="288"/>
        </pc:sldMkLst>
      </pc:sldChg>
    </pc:docChg>
  </pc:docChgLst>
  <pc:docChgLst>
    <pc:chgData name="Isabel Gregson" userId="0158f86a-70da-485f-a1fc-1fd722a186a7" providerId="ADAL" clId="{065E8F05-0915-48DC-AA18-7AD331740515}"/>
    <pc:docChg chg="undo custSel addSld delSld modSld">
      <pc:chgData name="Isabel Gregson" userId="0158f86a-70da-485f-a1fc-1fd722a186a7" providerId="ADAL" clId="{065E8F05-0915-48DC-AA18-7AD331740515}" dt="2025-01-28T05:43:29.355" v="1326" actId="20577"/>
      <pc:docMkLst>
        <pc:docMk/>
      </pc:docMkLst>
      <pc:sldChg chg="modSp mod">
        <pc:chgData name="Isabel Gregson" userId="0158f86a-70da-485f-a1fc-1fd722a186a7" providerId="ADAL" clId="{065E8F05-0915-48DC-AA18-7AD331740515}" dt="2025-01-28T05:10:28.599" v="158" actId="20577"/>
        <pc:sldMkLst>
          <pc:docMk/>
          <pc:sldMk cId="3704027424" sldId="256"/>
        </pc:sldMkLst>
        <pc:spChg chg="mod">
          <ac:chgData name="Isabel Gregson" userId="0158f86a-70da-485f-a1fc-1fd722a186a7" providerId="ADAL" clId="{065E8F05-0915-48DC-AA18-7AD331740515}" dt="2025-01-28T05:09:47.229" v="122" actId="1076"/>
          <ac:spMkLst>
            <pc:docMk/>
            <pc:sldMk cId="3704027424" sldId="256"/>
            <ac:spMk id="2" creationId="{1B96BDBF-E7BF-473E-9B33-10E684E43B5A}"/>
          </ac:spMkLst>
        </pc:spChg>
        <pc:spChg chg="mod">
          <ac:chgData name="Isabel Gregson" userId="0158f86a-70da-485f-a1fc-1fd722a186a7" providerId="ADAL" clId="{065E8F05-0915-48DC-AA18-7AD331740515}" dt="2025-01-28T05:10:28.599" v="158" actId="20577"/>
          <ac:spMkLst>
            <pc:docMk/>
            <pc:sldMk cId="3704027424" sldId="256"/>
            <ac:spMk id="3" creationId="{D05A859E-F7A1-496C-95E0-6624DEA2CFE4}"/>
          </ac:spMkLst>
        </pc:spChg>
        <pc:picChg chg="mod">
          <ac:chgData name="Isabel Gregson" userId="0158f86a-70da-485f-a1fc-1fd722a186a7" providerId="ADAL" clId="{065E8F05-0915-48DC-AA18-7AD331740515}" dt="2025-01-28T05:09:40.327" v="121" actId="1076"/>
          <ac:picMkLst>
            <pc:docMk/>
            <pc:sldMk cId="3704027424" sldId="256"/>
            <ac:picMk id="4" creationId="{29C0344F-A6F7-23E1-755B-398C19D4F476}"/>
          </ac:picMkLst>
        </pc:picChg>
      </pc:sldChg>
      <pc:sldChg chg="addSp modSp mod">
        <pc:chgData name="Isabel Gregson" userId="0158f86a-70da-485f-a1fc-1fd722a186a7" providerId="ADAL" clId="{065E8F05-0915-48DC-AA18-7AD331740515}" dt="2025-01-28T05:30:19.585" v="1070" actId="1076"/>
        <pc:sldMkLst>
          <pc:docMk/>
          <pc:sldMk cId="2223336817" sldId="257"/>
        </pc:sldMkLst>
        <pc:spChg chg="mod">
          <ac:chgData name="Isabel Gregson" userId="0158f86a-70da-485f-a1fc-1fd722a186a7" providerId="ADAL" clId="{065E8F05-0915-48DC-AA18-7AD331740515}" dt="2025-01-28T05:14:04.351" v="206" actId="20577"/>
          <ac:spMkLst>
            <pc:docMk/>
            <pc:sldMk cId="2223336817" sldId="257"/>
            <ac:spMk id="2" creationId="{CC668234-4224-4CA9-A576-AB6948BC4259}"/>
          </ac:spMkLst>
        </pc:spChg>
        <pc:spChg chg="mod">
          <ac:chgData name="Isabel Gregson" userId="0158f86a-70da-485f-a1fc-1fd722a186a7" providerId="ADAL" clId="{065E8F05-0915-48DC-AA18-7AD331740515}" dt="2025-01-28T05:15:44.593" v="544" actId="5793"/>
          <ac:spMkLst>
            <pc:docMk/>
            <pc:sldMk cId="2223336817" sldId="257"/>
            <ac:spMk id="6" creationId="{6E9111B7-34BA-7FFD-90A1-464894AD05BE}"/>
          </ac:spMkLst>
        </pc:spChg>
        <pc:picChg chg="add mod">
          <ac:chgData name="Isabel Gregson" userId="0158f86a-70da-485f-a1fc-1fd722a186a7" providerId="ADAL" clId="{065E8F05-0915-48DC-AA18-7AD331740515}" dt="2025-01-28T05:30:19.585" v="1070" actId="1076"/>
          <ac:picMkLst>
            <pc:docMk/>
            <pc:sldMk cId="2223336817" sldId="257"/>
            <ac:picMk id="3" creationId="{64DD7D1C-15D6-57E4-7BEC-DC63FF23F2C5}"/>
          </ac:picMkLst>
        </pc:picChg>
      </pc:sldChg>
      <pc:sldChg chg="modNotesTx">
        <pc:chgData name="Isabel Gregson" userId="0158f86a-70da-485f-a1fc-1fd722a186a7" providerId="ADAL" clId="{065E8F05-0915-48DC-AA18-7AD331740515}" dt="2025-01-28T05:35:15.101" v="1234" actId="20577"/>
        <pc:sldMkLst>
          <pc:docMk/>
          <pc:sldMk cId="3095919142" sldId="260"/>
        </pc:sldMkLst>
      </pc:sldChg>
      <pc:sldChg chg="modSp mod modNotesTx">
        <pc:chgData name="Isabel Gregson" userId="0158f86a-70da-485f-a1fc-1fd722a186a7" providerId="ADAL" clId="{065E8F05-0915-48DC-AA18-7AD331740515}" dt="2025-01-28T05:34:52.718" v="1232" actId="20577"/>
        <pc:sldMkLst>
          <pc:docMk/>
          <pc:sldMk cId="13286738" sldId="261"/>
        </pc:sldMkLst>
        <pc:spChg chg="mod">
          <ac:chgData name="Isabel Gregson" userId="0158f86a-70da-485f-a1fc-1fd722a186a7" providerId="ADAL" clId="{065E8F05-0915-48DC-AA18-7AD331740515}" dt="2025-01-28T05:29:22.941" v="1066" actId="20577"/>
          <ac:spMkLst>
            <pc:docMk/>
            <pc:sldMk cId="13286738" sldId="261"/>
            <ac:spMk id="3" creationId="{F86B6CD1-4AA7-14E4-4A5B-9A84F9BBDED3}"/>
          </ac:spMkLst>
        </pc:spChg>
      </pc:sldChg>
      <pc:sldChg chg="modSp mod">
        <pc:chgData name="Isabel Gregson" userId="0158f86a-70da-485f-a1fc-1fd722a186a7" providerId="ADAL" clId="{065E8F05-0915-48DC-AA18-7AD331740515}" dt="2025-01-28T05:37:46.964" v="1236" actId="14100"/>
        <pc:sldMkLst>
          <pc:docMk/>
          <pc:sldMk cId="656840828" sldId="278"/>
        </pc:sldMkLst>
        <pc:picChg chg="mod">
          <ac:chgData name="Isabel Gregson" userId="0158f86a-70da-485f-a1fc-1fd722a186a7" providerId="ADAL" clId="{065E8F05-0915-48DC-AA18-7AD331740515}" dt="2025-01-28T05:37:46.964" v="1236" actId="14100"/>
          <ac:picMkLst>
            <pc:docMk/>
            <pc:sldMk cId="656840828" sldId="278"/>
            <ac:picMk id="7" creationId="{09703F4D-76EF-2993-AC25-5CC15C5741A9}"/>
          </ac:picMkLst>
        </pc:picChg>
      </pc:sldChg>
      <pc:sldChg chg="modSp mod">
        <pc:chgData name="Isabel Gregson" userId="0158f86a-70da-485f-a1fc-1fd722a186a7" providerId="ADAL" clId="{065E8F05-0915-48DC-AA18-7AD331740515}" dt="2025-01-28T05:38:01.378" v="1238" actId="1076"/>
        <pc:sldMkLst>
          <pc:docMk/>
          <pc:sldMk cId="1399124648" sldId="279"/>
        </pc:sldMkLst>
        <pc:picChg chg="mod">
          <ac:chgData name="Isabel Gregson" userId="0158f86a-70da-485f-a1fc-1fd722a186a7" providerId="ADAL" clId="{065E8F05-0915-48DC-AA18-7AD331740515}" dt="2025-01-28T05:38:01.378" v="1238" actId="1076"/>
          <ac:picMkLst>
            <pc:docMk/>
            <pc:sldMk cId="1399124648" sldId="279"/>
            <ac:picMk id="5" creationId="{F7D3B7AB-4ABB-795E-3FAA-CBED458CC184}"/>
          </ac:picMkLst>
        </pc:picChg>
      </pc:sldChg>
      <pc:sldChg chg="modSp mod">
        <pc:chgData name="Isabel Gregson" userId="0158f86a-70da-485f-a1fc-1fd722a186a7" providerId="ADAL" clId="{065E8F05-0915-48DC-AA18-7AD331740515}" dt="2025-01-28T05:42:54.164" v="1272" actId="1076"/>
        <pc:sldMkLst>
          <pc:docMk/>
          <pc:sldMk cId="2430280983" sldId="280"/>
        </pc:sldMkLst>
        <pc:picChg chg="mod modCrop">
          <ac:chgData name="Isabel Gregson" userId="0158f86a-70da-485f-a1fc-1fd722a186a7" providerId="ADAL" clId="{065E8F05-0915-48DC-AA18-7AD331740515}" dt="2025-01-28T05:42:54.164" v="1272" actId="1076"/>
          <ac:picMkLst>
            <pc:docMk/>
            <pc:sldMk cId="2430280983" sldId="280"/>
            <ac:picMk id="5" creationId="{ED073CF4-E610-18CC-8009-42C68D15977B}"/>
          </ac:picMkLst>
        </pc:picChg>
      </pc:sldChg>
      <pc:sldChg chg="modSp mod">
        <pc:chgData name="Isabel Gregson" userId="0158f86a-70da-485f-a1fc-1fd722a186a7" providerId="ADAL" clId="{065E8F05-0915-48DC-AA18-7AD331740515}" dt="2025-01-28T05:43:29.355" v="1326" actId="20577"/>
        <pc:sldMkLst>
          <pc:docMk/>
          <pc:sldMk cId="3350983519" sldId="281"/>
        </pc:sldMkLst>
        <pc:spChg chg="mod">
          <ac:chgData name="Isabel Gregson" userId="0158f86a-70da-485f-a1fc-1fd722a186a7" providerId="ADAL" clId="{065E8F05-0915-48DC-AA18-7AD331740515}" dt="2025-01-28T05:43:29.355" v="1326" actId="20577"/>
          <ac:spMkLst>
            <pc:docMk/>
            <pc:sldMk cId="3350983519" sldId="281"/>
            <ac:spMk id="5" creationId="{E7015EBC-2929-2C70-D075-7605ADA008A0}"/>
          </ac:spMkLst>
        </pc:spChg>
      </pc:sldChg>
      <pc:sldChg chg="modSp mod">
        <pc:chgData name="Isabel Gregson" userId="0158f86a-70da-485f-a1fc-1fd722a186a7" providerId="ADAL" clId="{065E8F05-0915-48DC-AA18-7AD331740515}" dt="2025-01-28T05:38:40.594" v="1240" actId="1076"/>
        <pc:sldMkLst>
          <pc:docMk/>
          <pc:sldMk cId="2897330729" sldId="283"/>
        </pc:sldMkLst>
        <pc:picChg chg="mod">
          <ac:chgData name="Isabel Gregson" userId="0158f86a-70da-485f-a1fc-1fd722a186a7" providerId="ADAL" clId="{065E8F05-0915-48DC-AA18-7AD331740515}" dt="2025-01-28T05:38:40.594" v="1240" actId="1076"/>
          <ac:picMkLst>
            <pc:docMk/>
            <pc:sldMk cId="2897330729" sldId="283"/>
            <ac:picMk id="5" creationId="{D2B9C519-D231-AB91-61C0-AC90E97F812D}"/>
          </ac:picMkLst>
        </pc:picChg>
      </pc:sldChg>
      <pc:sldChg chg="modSp mod">
        <pc:chgData name="Isabel Gregson" userId="0158f86a-70da-485f-a1fc-1fd722a186a7" providerId="ADAL" clId="{065E8F05-0915-48DC-AA18-7AD331740515}" dt="2025-01-28T05:39:05.931" v="1244" actId="1076"/>
        <pc:sldMkLst>
          <pc:docMk/>
          <pc:sldMk cId="2842837758" sldId="284"/>
        </pc:sldMkLst>
        <pc:picChg chg="mod modCrop">
          <ac:chgData name="Isabel Gregson" userId="0158f86a-70da-485f-a1fc-1fd722a186a7" providerId="ADAL" clId="{065E8F05-0915-48DC-AA18-7AD331740515}" dt="2025-01-28T05:39:05.931" v="1244" actId="1076"/>
          <ac:picMkLst>
            <pc:docMk/>
            <pc:sldMk cId="2842837758" sldId="284"/>
            <ac:picMk id="5" creationId="{9D6DFC00-F356-871A-CC82-E39CCB72B2FF}"/>
          </ac:picMkLst>
        </pc:picChg>
      </pc:sldChg>
      <pc:sldChg chg="delSp modSp mod">
        <pc:chgData name="Isabel Gregson" userId="0158f86a-70da-485f-a1fc-1fd722a186a7" providerId="ADAL" clId="{065E8F05-0915-48DC-AA18-7AD331740515}" dt="2025-01-28T05:40:27.203" v="1268" actId="20577"/>
        <pc:sldMkLst>
          <pc:docMk/>
          <pc:sldMk cId="2486284325" sldId="285"/>
        </pc:sldMkLst>
        <pc:spChg chg="mod">
          <ac:chgData name="Isabel Gregson" userId="0158f86a-70da-485f-a1fc-1fd722a186a7" providerId="ADAL" clId="{065E8F05-0915-48DC-AA18-7AD331740515}" dt="2025-01-28T05:40:27.203" v="1268" actId="20577"/>
          <ac:spMkLst>
            <pc:docMk/>
            <pc:sldMk cId="2486284325" sldId="285"/>
            <ac:spMk id="2" creationId="{00A0EA73-CCF2-9E70-7893-02FA363C65F4}"/>
          </ac:spMkLst>
        </pc:spChg>
        <pc:spChg chg="del">
          <ac:chgData name="Isabel Gregson" userId="0158f86a-70da-485f-a1fc-1fd722a186a7" providerId="ADAL" clId="{065E8F05-0915-48DC-AA18-7AD331740515}" dt="2025-01-28T05:39:38.924" v="1258" actId="478"/>
          <ac:spMkLst>
            <pc:docMk/>
            <pc:sldMk cId="2486284325" sldId="285"/>
            <ac:spMk id="4" creationId="{9240B2F7-AB81-B6F5-A8A6-4526B98D3509}"/>
          </ac:spMkLst>
        </pc:spChg>
        <pc:picChg chg="mod">
          <ac:chgData name="Isabel Gregson" userId="0158f86a-70da-485f-a1fc-1fd722a186a7" providerId="ADAL" clId="{065E8F05-0915-48DC-AA18-7AD331740515}" dt="2025-01-28T05:40:14.957" v="1265" actId="1076"/>
          <ac:picMkLst>
            <pc:docMk/>
            <pc:sldMk cId="2486284325" sldId="285"/>
            <ac:picMk id="5" creationId="{679D5DC1-3A13-0B65-10D2-AA1446325AD3}"/>
          </ac:picMkLst>
        </pc:picChg>
      </pc:sldChg>
      <pc:sldChg chg="modSp del mod">
        <pc:chgData name="Isabel Gregson" userId="0158f86a-70da-485f-a1fc-1fd722a186a7" providerId="ADAL" clId="{065E8F05-0915-48DC-AA18-7AD331740515}" dt="2025-01-28T05:40:31.306" v="1269" actId="47"/>
        <pc:sldMkLst>
          <pc:docMk/>
          <pc:sldMk cId="2658419346" sldId="287"/>
        </pc:sldMkLst>
        <pc:spChg chg="mod">
          <ac:chgData name="Isabel Gregson" userId="0158f86a-70da-485f-a1fc-1fd722a186a7" providerId="ADAL" clId="{065E8F05-0915-48DC-AA18-7AD331740515}" dt="2025-01-28T05:39:59.967" v="1263" actId="20577"/>
          <ac:spMkLst>
            <pc:docMk/>
            <pc:sldMk cId="2658419346" sldId="287"/>
            <ac:spMk id="3" creationId="{5C8C2E2C-F428-23C0-904E-5981F88EAEC0}"/>
          </ac:spMkLst>
        </pc:spChg>
      </pc:sldChg>
      <pc:sldChg chg="addSp delSp modSp new mod modNotesTx">
        <pc:chgData name="Isabel Gregson" userId="0158f86a-70da-485f-a1fc-1fd722a186a7" providerId="ADAL" clId="{065E8F05-0915-48DC-AA18-7AD331740515}" dt="2025-01-28T05:34:41.062" v="1231" actId="5793"/>
        <pc:sldMkLst>
          <pc:docMk/>
          <pc:sldMk cId="2447595739" sldId="289"/>
        </pc:sldMkLst>
        <pc:spChg chg="mod">
          <ac:chgData name="Isabel Gregson" userId="0158f86a-70da-485f-a1fc-1fd722a186a7" providerId="ADAL" clId="{065E8F05-0915-48DC-AA18-7AD331740515}" dt="2025-01-28T05:16:03.700" v="555" actId="20577"/>
          <ac:spMkLst>
            <pc:docMk/>
            <pc:sldMk cId="2447595739" sldId="289"/>
            <ac:spMk id="2" creationId="{635DB713-0FBA-4902-36D1-45872D75129B}"/>
          </ac:spMkLst>
        </pc:spChg>
        <pc:spChg chg="mod">
          <ac:chgData name="Isabel Gregson" userId="0158f86a-70da-485f-a1fc-1fd722a186a7" providerId="ADAL" clId="{065E8F05-0915-48DC-AA18-7AD331740515}" dt="2025-01-28T05:28:29.891" v="1048" actId="114"/>
          <ac:spMkLst>
            <pc:docMk/>
            <pc:sldMk cId="2447595739" sldId="289"/>
            <ac:spMk id="3" creationId="{81E4D196-572E-4E74-1EB1-76DB02A1C95A}"/>
          </ac:spMkLst>
        </pc:spChg>
        <pc:spChg chg="add del">
          <ac:chgData name="Isabel Gregson" userId="0158f86a-70da-485f-a1fc-1fd722a186a7" providerId="ADAL" clId="{065E8F05-0915-48DC-AA18-7AD331740515}" dt="2025-01-28T05:20:47.356" v="830" actId="478"/>
          <ac:spMkLst>
            <pc:docMk/>
            <pc:sldMk cId="2447595739" sldId="289"/>
            <ac:spMk id="4" creationId="{5D073DBD-3B50-BBFD-0012-CDBC26007354}"/>
          </ac:spMkLst>
        </pc:spChg>
        <pc:spChg chg="add del mod">
          <ac:chgData name="Isabel Gregson" userId="0158f86a-70da-485f-a1fc-1fd722a186a7" providerId="ADAL" clId="{065E8F05-0915-48DC-AA18-7AD331740515}" dt="2025-01-28T05:21:03.033" v="832" actId="478"/>
          <ac:spMkLst>
            <pc:docMk/>
            <pc:sldMk cId="2447595739" sldId="289"/>
            <ac:spMk id="5" creationId="{1ED31C09-CF6C-7C71-7E81-422CD3B46CB6}"/>
          </ac:spMkLst>
        </pc:spChg>
        <pc:spChg chg="add mod">
          <ac:chgData name="Isabel Gregson" userId="0158f86a-70da-485f-a1fc-1fd722a186a7" providerId="ADAL" clId="{065E8F05-0915-48DC-AA18-7AD331740515}" dt="2025-01-28T05:28:07.820" v="1040" actId="1076"/>
          <ac:spMkLst>
            <pc:docMk/>
            <pc:sldMk cId="2447595739" sldId="289"/>
            <ac:spMk id="6" creationId="{A984BDC3-5DEF-53F3-E7EE-F573225E6F82}"/>
          </ac:spMkLst>
        </pc:spChg>
      </pc:sldChg>
      <pc:sldChg chg="addSp delSp modSp new del mod">
        <pc:chgData name="Isabel Gregson" userId="0158f86a-70da-485f-a1fc-1fd722a186a7" providerId="ADAL" clId="{065E8F05-0915-48DC-AA18-7AD331740515}" dt="2025-01-28T05:31:29.149" v="1080" actId="47"/>
        <pc:sldMkLst>
          <pc:docMk/>
          <pc:sldMk cId="1622531742" sldId="290"/>
        </pc:sldMkLst>
        <pc:spChg chg="del">
          <ac:chgData name="Isabel Gregson" userId="0158f86a-70da-485f-a1fc-1fd722a186a7" providerId="ADAL" clId="{065E8F05-0915-48DC-AA18-7AD331740515}" dt="2025-01-28T05:30:42.145" v="1072" actId="478"/>
          <ac:spMkLst>
            <pc:docMk/>
            <pc:sldMk cId="1622531742" sldId="290"/>
            <ac:spMk id="2" creationId="{00463BD6-1496-8489-B7B5-C33D5D30B66C}"/>
          </ac:spMkLst>
        </pc:spChg>
        <pc:spChg chg="del">
          <ac:chgData name="Isabel Gregson" userId="0158f86a-70da-485f-a1fc-1fd722a186a7" providerId="ADAL" clId="{065E8F05-0915-48DC-AA18-7AD331740515}" dt="2025-01-28T05:30:44.362" v="1073" actId="478"/>
          <ac:spMkLst>
            <pc:docMk/>
            <pc:sldMk cId="1622531742" sldId="290"/>
            <ac:spMk id="3" creationId="{B0D2D205-BDBC-F52A-E039-ED47DF72AA11}"/>
          </ac:spMkLst>
        </pc:spChg>
        <pc:grpChg chg="add mod">
          <ac:chgData name="Isabel Gregson" userId="0158f86a-70da-485f-a1fc-1fd722a186a7" providerId="ADAL" clId="{065E8F05-0915-48DC-AA18-7AD331740515}" dt="2025-01-28T05:30:46.249" v="1074"/>
          <ac:grpSpMkLst>
            <pc:docMk/>
            <pc:sldMk cId="1622531742" sldId="290"/>
            <ac:grpSpMk id="4" creationId="{087BFF8F-3A57-9DAC-9F4C-E8397D6F75A8}"/>
          </ac:grpSpMkLst>
        </pc:grpChg>
        <pc:graphicFrameChg chg="mod">
          <ac:chgData name="Isabel Gregson" userId="0158f86a-70da-485f-a1fc-1fd722a186a7" providerId="ADAL" clId="{065E8F05-0915-48DC-AA18-7AD331740515}" dt="2025-01-28T05:30:46.249" v="1074"/>
          <ac:graphicFrameMkLst>
            <pc:docMk/>
            <pc:sldMk cId="1622531742" sldId="290"/>
            <ac:graphicFrameMk id="5" creationId="{C811A6E1-358D-33DF-DC9C-D4F1C23FBC6B}"/>
          </ac:graphicFrameMkLst>
        </pc:graphicFrameChg>
        <pc:picChg chg="mod">
          <ac:chgData name="Isabel Gregson" userId="0158f86a-70da-485f-a1fc-1fd722a186a7" providerId="ADAL" clId="{065E8F05-0915-48DC-AA18-7AD331740515}" dt="2025-01-28T05:30:46.249" v="1074"/>
          <ac:picMkLst>
            <pc:docMk/>
            <pc:sldMk cId="1622531742" sldId="290"/>
            <ac:picMk id="6" creationId="{D60C808F-2A22-C913-5AA8-0E9BE2649B3B}"/>
          </ac:picMkLst>
        </pc:picChg>
        <pc:picChg chg="add del mod">
          <ac:chgData name="Isabel Gregson" userId="0158f86a-70da-485f-a1fc-1fd722a186a7" providerId="ADAL" clId="{065E8F05-0915-48DC-AA18-7AD331740515}" dt="2025-01-28T05:31:17.647" v="1077" actId="21"/>
          <ac:picMkLst>
            <pc:docMk/>
            <pc:sldMk cId="1622531742" sldId="290"/>
            <ac:picMk id="7" creationId="{E5A59702-1546-A405-134D-0CD0501C4E9A}"/>
          </ac:picMkLst>
        </pc:picChg>
        <pc:picChg chg="add del mod">
          <ac:chgData name="Isabel Gregson" userId="0158f86a-70da-485f-a1fc-1fd722a186a7" providerId="ADAL" clId="{065E8F05-0915-48DC-AA18-7AD331740515}" dt="2025-01-28T05:31:22.377" v="1079" actId="478"/>
          <ac:picMkLst>
            <pc:docMk/>
            <pc:sldMk cId="1622531742" sldId="290"/>
            <ac:picMk id="8" creationId="{E5A59702-1546-A405-134D-0CD0501C4E9A}"/>
          </ac:picMkLst>
        </pc:picChg>
      </pc:sldChg>
      <pc:sldChg chg="addSp delSp modSp new mod">
        <pc:chgData name="Isabel Gregson" userId="0158f86a-70da-485f-a1fc-1fd722a186a7" providerId="ADAL" clId="{065E8F05-0915-48DC-AA18-7AD331740515}" dt="2025-01-28T05:32:14.645" v="1105"/>
        <pc:sldMkLst>
          <pc:docMk/>
          <pc:sldMk cId="3337042445" sldId="290"/>
        </pc:sldMkLst>
        <pc:spChg chg="mod">
          <ac:chgData name="Isabel Gregson" userId="0158f86a-70da-485f-a1fc-1fd722a186a7" providerId="ADAL" clId="{065E8F05-0915-48DC-AA18-7AD331740515}" dt="2025-01-28T05:31:36.976" v="1097" actId="20577"/>
          <ac:spMkLst>
            <pc:docMk/>
            <pc:sldMk cId="3337042445" sldId="290"/>
            <ac:spMk id="2" creationId="{ACB3B230-DF29-1390-0307-E70EBE7EC821}"/>
          </ac:spMkLst>
        </pc:spChg>
        <pc:spChg chg="del">
          <ac:chgData name="Isabel Gregson" userId="0158f86a-70da-485f-a1fc-1fd722a186a7" providerId="ADAL" clId="{065E8F05-0915-48DC-AA18-7AD331740515}" dt="2025-01-28T05:31:38.956" v="1098" actId="478"/>
          <ac:spMkLst>
            <pc:docMk/>
            <pc:sldMk cId="3337042445" sldId="290"/>
            <ac:spMk id="3" creationId="{3FCCD109-F2C2-6936-BEB9-EADE5CDC66D7}"/>
          </ac:spMkLst>
        </pc:spChg>
        <pc:spChg chg="add del mod topLvl">
          <ac:chgData name="Isabel Gregson" userId="0158f86a-70da-485f-a1fc-1fd722a186a7" providerId="ADAL" clId="{065E8F05-0915-48DC-AA18-7AD331740515}" dt="2025-01-28T05:32:01.335" v="1102" actId="478"/>
          <ac:spMkLst>
            <pc:docMk/>
            <pc:sldMk cId="3337042445" sldId="290"/>
            <ac:spMk id="6" creationId="{E6443C12-3532-C637-68B7-2C67D4CEFF79}"/>
          </ac:spMkLst>
        </pc:spChg>
        <pc:spChg chg="add mod topLvl">
          <ac:chgData name="Isabel Gregson" userId="0158f86a-70da-485f-a1fc-1fd722a186a7" providerId="ADAL" clId="{065E8F05-0915-48DC-AA18-7AD331740515}" dt="2025-01-28T05:32:01.335" v="1102" actId="478"/>
          <ac:spMkLst>
            <pc:docMk/>
            <pc:sldMk cId="3337042445" sldId="290"/>
            <ac:spMk id="7" creationId="{B7837064-C041-6043-C7C8-EF5F708DB7B0}"/>
          </ac:spMkLst>
        </pc:spChg>
        <pc:spChg chg="add mod">
          <ac:chgData name="Isabel Gregson" userId="0158f86a-70da-485f-a1fc-1fd722a186a7" providerId="ADAL" clId="{065E8F05-0915-48DC-AA18-7AD331740515}" dt="2025-01-28T05:32:03.327" v="1103"/>
          <ac:spMkLst>
            <pc:docMk/>
            <pc:sldMk cId="3337042445" sldId="290"/>
            <ac:spMk id="9" creationId="{9CCCD075-F077-8A0B-3616-0FDC83735252}"/>
          </ac:spMkLst>
        </pc:spChg>
        <pc:spChg chg="add mod">
          <ac:chgData name="Isabel Gregson" userId="0158f86a-70da-485f-a1fc-1fd722a186a7" providerId="ADAL" clId="{065E8F05-0915-48DC-AA18-7AD331740515}" dt="2025-01-28T05:32:03.327" v="1103"/>
          <ac:spMkLst>
            <pc:docMk/>
            <pc:sldMk cId="3337042445" sldId="290"/>
            <ac:spMk id="10" creationId="{9330B1D8-D42D-EF42-234F-E4991DE1C7FB}"/>
          </ac:spMkLst>
        </pc:spChg>
        <pc:grpChg chg="add del mod">
          <ac:chgData name="Isabel Gregson" userId="0158f86a-70da-485f-a1fc-1fd722a186a7" providerId="ADAL" clId="{065E8F05-0915-48DC-AA18-7AD331740515}" dt="2025-01-28T05:32:01.335" v="1102" actId="478"/>
          <ac:grpSpMkLst>
            <pc:docMk/>
            <pc:sldMk cId="3337042445" sldId="290"/>
            <ac:grpSpMk id="5" creationId="{26446C17-D9C2-5094-CA14-5BF8E0ADA796}"/>
          </ac:grpSpMkLst>
        </pc:grpChg>
        <pc:grpChg chg="add del mod">
          <ac:chgData name="Isabel Gregson" userId="0158f86a-70da-485f-a1fc-1fd722a186a7" providerId="ADAL" clId="{065E8F05-0915-48DC-AA18-7AD331740515}" dt="2025-01-28T05:32:04.548" v="1104" actId="478"/>
          <ac:grpSpMkLst>
            <pc:docMk/>
            <pc:sldMk cId="3337042445" sldId="290"/>
            <ac:grpSpMk id="8" creationId="{59EDE763-D097-6E3F-6033-B627C224E884}"/>
          </ac:grpSpMkLst>
        </pc:grpChg>
        <pc:grpChg chg="add mod">
          <ac:chgData name="Isabel Gregson" userId="0158f86a-70da-485f-a1fc-1fd722a186a7" providerId="ADAL" clId="{065E8F05-0915-48DC-AA18-7AD331740515}" dt="2025-01-28T05:32:14.645" v="1105"/>
          <ac:grpSpMkLst>
            <pc:docMk/>
            <pc:sldMk cId="3337042445" sldId="290"/>
            <ac:grpSpMk id="11" creationId="{90889A82-AB2D-73AB-3A4F-5CA8815CD881}"/>
          </ac:grpSpMkLst>
        </pc:grpChg>
        <pc:graphicFrameChg chg="mod">
          <ac:chgData name="Isabel Gregson" userId="0158f86a-70da-485f-a1fc-1fd722a186a7" providerId="ADAL" clId="{065E8F05-0915-48DC-AA18-7AD331740515}" dt="2025-01-28T05:32:14.645" v="1105"/>
          <ac:graphicFrameMkLst>
            <pc:docMk/>
            <pc:sldMk cId="3337042445" sldId="290"/>
            <ac:graphicFrameMk id="12" creationId="{4C5E5D91-8610-ABDE-628D-FDF6A1B010A7}"/>
          </ac:graphicFrameMkLst>
        </pc:graphicFrameChg>
        <pc:picChg chg="add del">
          <ac:chgData name="Isabel Gregson" userId="0158f86a-70da-485f-a1fc-1fd722a186a7" providerId="ADAL" clId="{065E8F05-0915-48DC-AA18-7AD331740515}" dt="2025-01-28T05:31:48.023" v="1100" actId="478"/>
          <ac:picMkLst>
            <pc:docMk/>
            <pc:sldMk cId="3337042445" sldId="290"/>
            <ac:picMk id="4" creationId="{22123C08-CF66-AE5B-8F48-86C1C0493BA2}"/>
          </ac:picMkLst>
        </pc:picChg>
        <pc:picChg chg="mod">
          <ac:chgData name="Isabel Gregson" userId="0158f86a-70da-485f-a1fc-1fd722a186a7" providerId="ADAL" clId="{065E8F05-0915-48DC-AA18-7AD331740515}" dt="2025-01-28T05:32:14.645" v="1105"/>
          <ac:picMkLst>
            <pc:docMk/>
            <pc:sldMk cId="3337042445" sldId="290"/>
            <ac:picMk id="13" creationId="{CB6A6D95-6BD3-61CE-5681-BCBBF94FA2BD}"/>
          </ac:picMkLst>
        </pc:picChg>
      </pc:sldChg>
      <pc:sldChg chg="modSp new del mod">
        <pc:chgData name="Isabel Gregson" userId="0158f86a-70da-485f-a1fc-1fd722a186a7" providerId="ADAL" clId="{065E8F05-0915-48DC-AA18-7AD331740515}" dt="2025-01-28T05:34:15.644" v="1170" actId="47"/>
        <pc:sldMkLst>
          <pc:docMk/>
          <pc:sldMk cId="3961019164" sldId="291"/>
        </pc:sldMkLst>
        <pc:spChg chg="mod">
          <ac:chgData name="Isabel Gregson" userId="0158f86a-70da-485f-a1fc-1fd722a186a7" providerId="ADAL" clId="{065E8F05-0915-48DC-AA18-7AD331740515}" dt="2025-01-28T05:34:14.118" v="1169" actId="20577"/>
          <ac:spMkLst>
            <pc:docMk/>
            <pc:sldMk cId="3961019164" sldId="291"/>
            <ac:spMk id="2" creationId="{E36A06B3-AB7F-736E-E053-F2C597A83EE1}"/>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97D11CC-A10E-4FD8-A78B-47C7A8A4E4F7}" type="doc">
      <dgm:prSet loTypeId="urn:microsoft.com/office/officeart/2005/8/layout/radial6" loCatId="cycle" qsTypeId="urn:microsoft.com/office/officeart/2005/8/quickstyle/simple1" qsCatId="simple" csTypeId="urn:microsoft.com/office/officeart/2005/8/colors/accent1_2" csCatId="accent1" phldr="1"/>
      <dgm:spPr/>
      <dgm:t>
        <a:bodyPr/>
        <a:lstStyle/>
        <a:p>
          <a:endParaRPr lang="en-GB"/>
        </a:p>
      </dgm:t>
    </dgm:pt>
    <dgm:pt modelId="{8D936440-996F-415D-A5CC-4AEBE86A12DA}">
      <dgm:prSet phldrT="[Text]" phldr="1"/>
      <dgm:spPr>
        <a:solidFill>
          <a:schemeClr val="bg1"/>
        </a:solidFill>
      </dgm:spPr>
      <dgm:t>
        <a:bodyPr/>
        <a:lstStyle/>
        <a:p>
          <a:endParaRPr lang="en-GB" dirty="0"/>
        </a:p>
      </dgm:t>
    </dgm:pt>
    <dgm:pt modelId="{01787C4F-F54C-4546-A1B7-A073EB52DCA8}" type="parTrans" cxnId="{B5D1A136-4F7B-4848-9980-3F32B2EDF480}">
      <dgm:prSet/>
      <dgm:spPr/>
      <dgm:t>
        <a:bodyPr/>
        <a:lstStyle/>
        <a:p>
          <a:endParaRPr lang="en-GB"/>
        </a:p>
      </dgm:t>
    </dgm:pt>
    <dgm:pt modelId="{CFE474E7-30D3-4CA0-98E9-0CB654E7E165}" type="sibTrans" cxnId="{B5D1A136-4F7B-4848-9980-3F32B2EDF480}">
      <dgm:prSet/>
      <dgm:spPr/>
      <dgm:t>
        <a:bodyPr/>
        <a:lstStyle/>
        <a:p>
          <a:endParaRPr lang="en-GB"/>
        </a:p>
      </dgm:t>
    </dgm:pt>
    <dgm:pt modelId="{5E6DBB73-6332-4721-9568-D6E974F4446C}">
      <dgm:prSet phldrT="[Text]"/>
      <dgm:spPr>
        <a:solidFill>
          <a:schemeClr val="accent1">
            <a:lumMod val="50000"/>
          </a:schemeClr>
        </a:solidFill>
      </dgm:spPr>
      <dgm:t>
        <a:bodyPr/>
        <a:lstStyle/>
        <a:p>
          <a:r>
            <a:rPr lang="en-GB" dirty="0"/>
            <a:t>We see behaviour as a communication</a:t>
          </a:r>
        </a:p>
      </dgm:t>
    </dgm:pt>
    <dgm:pt modelId="{D8892CB2-CAF9-499E-8507-65C416DC12FA}" type="parTrans" cxnId="{C926B2A5-2762-40AF-87D7-DA13B48BDA35}">
      <dgm:prSet/>
      <dgm:spPr/>
      <dgm:t>
        <a:bodyPr/>
        <a:lstStyle/>
        <a:p>
          <a:endParaRPr lang="en-GB"/>
        </a:p>
      </dgm:t>
    </dgm:pt>
    <dgm:pt modelId="{E928A405-53D0-4A55-B3D6-2740D728DD78}" type="sibTrans" cxnId="{C926B2A5-2762-40AF-87D7-DA13B48BDA35}">
      <dgm:prSet/>
      <dgm:spPr>
        <a:solidFill>
          <a:schemeClr val="bg2"/>
        </a:solidFill>
      </dgm:spPr>
      <dgm:t>
        <a:bodyPr/>
        <a:lstStyle/>
        <a:p>
          <a:endParaRPr lang="en-GB"/>
        </a:p>
      </dgm:t>
    </dgm:pt>
    <dgm:pt modelId="{37D8B222-B096-4B0A-8243-CED28AC1F1C7}">
      <dgm:prSet phldrT="[Text]"/>
      <dgm:spPr>
        <a:solidFill>
          <a:schemeClr val="accent1">
            <a:lumMod val="50000"/>
          </a:schemeClr>
        </a:solidFill>
      </dgm:spPr>
      <dgm:t>
        <a:bodyPr/>
        <a:lstStyle/>
        <a:p>
          <a:r>
            <a:rPr lang="en-GB" dirty="0"/>
            <a:t>We recognise that a sense of safety is the foundation of all learning and exploration</a:t>
          </a:r>
        </a:p>
      </dgm:t>
    </dgm:pt>
    <dgm:pt modelId="{03754DE0-36BC-4347-9B2D-956A85DBFA85}" type="parTrans" cxnId="{C673E4B7-06F4-42EE-A5F4-7015B0782BC7}">
      <dgm:prSet/>
      <dgm:spPr/>
      <dgm:t>
        <a:bodyPr/>
        <a:lstStyle/>
        <a:p>
          <a:endParaRPr lang="en-GB"/>
        </a:p>
      </dgm:t>
    </dgm:pt>
    <dgm:pt modelId="{A2B04959-07C1-439B-AF44-91AD579759F9}" type="sibTrans" cxnId="{C673E4B7-06F4-42EE-A5F4-7015B0782BC7}">
      <dgm:prSet/>
      <dgm:spPr>
        <a:solidFill>
          <a:schemeClr val="bg2"/>
        </a:solidFill>
      </dgm:spPr>
      <dgm:t>
        <a:bodyPr/>
        <a:lstStyle/>
        <a:p>
          <a:endParaRPr lang="en-GB"/>
        </a:p>
      </dgm:t>
    </dgm:pt>
    <dgm:pt modelId="{0DCEEFC5-1547-4606-8E8E-EF427068ED14}">
      <dgm:prSet phldrT="[Text]"/>
      <dgm:spPr>
        <a:solidFill>
          <a:schemeClr val="accent1">
            <a:lumMod val="50000"/>
          </a:schemeClr>
        </a:solidFill>
      </dgm:spPr>
      <dgm:t>
        <a:bodyPr/>
        <a:lstStyle/>
        <a:p>
          <a:r>
            <a:rPr lang="en-GB" dirty="0"/>
            <a:t>Relationships are prioritised in all that we do</a:t>
          </a:r>
        </a:p>
      </dgm:t>
    </dgm:pt>
    <dgm:pt modelId="{63B8074D-8BCF-4596-A304-A729CB7401D9}" type="parTrans" cxnId="{0913B3D4-3808-40FA-9FBC-4AAD0906EFF8}">
      <dgm:prSet/>
      <dgm:spPr/>
      <dgm:t>
        <a:bodyPr/>
        <a:lstStyle/>
        <a:p>
          <a:endParaRPr lang="en-GB"/>
        </a:p>
      </dgm:t>
    </dgm:pt>
    <dgm:pt modelId="{91257641-232E-415F-A646-723B8AE54BCD}" type="sibTrans" cxnId="{0913B3D4-3808-40FA-9FBC-4AAD0906EFF8}">
      <dgm:prSet/>
      <dgm:spPr>
        <a:solidFill>
          <a:schemeClr val="bg2"/>
        </a:solidFill>
      </dgm:spPr>
      <dgm:t>
        <a:bodyPr/>
        <a:lstStyle/>
        <a:p>
          <a:endParaRPr lang="en-GB"/>
        </a:p>
      </dgm:t>
    </dgm:pt>
    <dgm:pt modelId="{5AA9DA50-9D08-403D-BD72-4FC6743602A4}">
      <dgm:prSet phldrT="[Text]"/>
      <dgm:spPr>
        <a:solidFill>
          <a:schemeClr val="accent1">
            <a:lumMod val="50000"/>
          </a:schemeClr>
        </a:solidFill>
      </dgm:spPr>
      <dgm:t>
        <a:bodyPr/>
        <a:lstStyle/>
        <a:p>
          <a:r>
            <a:rPr lang="en-GB" dirty="0"/>
            <a:t>We are curious about the experiences of families and what that means for them now</a:t>
          </a:r>
        </a:p>
      </dgm:t>
    </dgm:pt>
    <dgm:pt modelId="{E6BD4675-812B-4E27-99B1-AE1F181AD9F4}" type="parTrans" cxnId="{1507D7EB-CF28-4788-A99C-A6FEA6A4C8D8}">
      <dgm:prSet/>
      <dgm:spPr/>
      <dgm:t>
        <a:bodyPr/>
        <a:lstStyle/>
        <a:p>
          <a:endParaRPr lang="en-GB"/>
        </a:p>
      </dgm:t>
    </dgm:pt>
    <dgm:pt modelId="{46608A96-60D9-4A89-941B-17E0508B7694}" type="sibTrans" cxnId="{1507D7EB-CF28-4788-A99C-A6FEA6A4C8D8}">
      <dgm:prSet/>
      <dgm:spPr>
        <a:solidFill>
          <a:schemeClr val="bg2"/>
        </a:solidFill>
      </dgm:spPr>
      <dgm:t>
        <a:bodyPr/>
        <a:lstStyle/>
        <a:p>
          <a:endParaRPr lang="en-GB"/>
        </a:p>
      </dgm:t>
    </dgm:pt>
    <dgm:pt modelId="{6AB98265-CEC7-42DF-BA06-936D8E4AD835}">
      <dgm:prSet phldrT="[Text]"/>
      <dgm:spPr>
        <a:solidFill>
          <a:schemeClr val="accent1">
            <a:lumMod val="50000"/>
          </a:schemeClr>
        </a:solidFill>
      </dgm:spPr>
      <dgm:t>
        <a:bodyPr/>
        <a:lstStyle/>
        <a:p>
          <a:r>
            <a:rPr lang="en-GB" dirty="0"/>
            <a:t>All emotions are recognised, and we offer empathy to all</a:t>
          </a:r>
        </a:p>
      </dgm:t>
    </dgm:pt>
    <dgm:pt modelId="{6BC2AE63-2B3B-4892-8EA4-612630CD747F}" type="parTrans" cxnId="{395D3F3C-AAB4-4B88-B400-2CE846AD2CF8}">
      <dgm:prSet/>
      <dgm:spPr/>
      <dgm:t>
        <a:bodyPr/>
        <a:lstStyle/>
        <a:p>
          <a:endParaRPr lang="en-GB"/>
        </a:p>
      </dgm:t>
    </dgm:pt>
    <dgm:pt modelId="{8BC48127-C06A-44DE-8480-F8F4AEE3FB3D}" type="sibTrans" cxnId="{395D3F3C-AAB4-4B88-B400-2CE846AD2CF8}">
      <dgm:prSet/>
      <dgm:spPr>
        <a:solidFill>
          <a:schemeClr val="bg2"/>
        </a:solidFill>
      </dgm:spPr>
      <dgm:t>
        <a:bodyPr/>
        <a:lstStyle/>
        <a:p>
          <a:endParaRPr lang="en-GB"/>
        </a:p>
      </dgm:t>
    </dgm:pt>
    <dgm:pt modelId="{60659B5C-0B69-474A-9439-FEB06B2AC9B2}">
      <dgm:prSet phldrT="[Text]"/>
      <dgm:spPr>
        <a:solidFill>
          <a:schemeClr val="accent1">
            <a:lumMod val="50000"/>
          </a:schemeClr>
        </a:solidFill>
      </dgm:spPr>
      <dgm:t>
        <a:bodyPr/>
        <a:lstStyle/>
        <a:p>
          <a:r>
            <a:rPr lang="en-GB" dirty="0"/>
            <a:t>We regulate before using reasoning and make space for reparation</a:t>
          </a:r>
        </a:p>
      </dgm:t>
    </dgm:pt>
    <dgm:pt modelId="{E94CAB78-4379-48E8-BB95-15D955172E86}" type="parTrans" cxnId="{0F4CEEAB-8527-41DC-B4E9-0F426C0ABA62}">
      <dgm:prSet/>
      <dgm:spPr/>
      <dgm:t>
        <a:bodyPr/>
        <a:lstStyle/>
        <a:p>
          <a:endParaRPr lang="en-GB"/>
        </a:p>
      </dgm:t>
    </dgm:pt>
    <dgm:pt modelId="{CE50E403-6EC3-4980-AA9D-0A353959C505}" type="sibTrans" cxnId="{0F4CEEAB-8527-41DC-B4E9-0F426C0ABA62}">
      <dgm:prSet/>
      <dgm:spPr>
        <a:solidFill>
          <a:schemeClr val="bg2"/>
        </a:solidFill>
      </dgm:spPr>
      <dgm:t>
        <a:bodyPr/>
        <a:lstStyle/>
        <a:p>
          <a:endParaRPr lang="en-GB"/>
        </a:p>
      </dgm:t>
    </dgm:pt>
    <dgm:pt modelId="{4A4C338F-0EEA-4D6B-9E47-2A5C079C1D56}" type="pres">
      <dgm:prSet presAssocID="{497D11CC-A10E-4FD8-A78B-47C7A8A4E4F7}" presName="Name0" presStyleCnt="0">
        <dgm:presLayoutVars>
          <dgm:chMax val="1"/>
          <dgm:dir/>
          <dgm:animLvl val="ctr"/>
          <dgm:resizeHandles val="exact"/>
        </dgm:presLayoutVars>
      </dgm:prSet>
      <dgm:spPr/>
    </dgm:pt>
    <dgm:pt modelId="{DCB28380-868F-4EC5-AC56-2F01E2A6D7E1}" type="pres">
      <dgm:prSet presAssocID="{8D936440-996F-415D-A5CC-4AEBE86A12DA}" presName="centerShape" presStyleLbl="node0" presStyleIdx="0" presStyleCnt="1"/>
      <dgm:spPr/>
    </dgm:pt>
    <dgm:pt modelId="{21774EDE-E8B8-41D0-8CF4-A05EB4CD7C52}" type="pres">
      <dgm:prSet presAssocID="{5E6DBB73-6332-4721-9568-D6E974F4446C}" presName="node" presStyleLbl="node1" presStyleIdx="0" presStyleCnt="6">
        <dgm:presLayoutVars>
          <dgm:bulletEnabled val="1"/>
        </dgm:presLayoutVars>
      </dgm:prSet>
      <dgm:spPr/>
    </dgm:pt>
    <dgm:pt modelId="{67DB7759-4521-4535-8A2E-D7B1736572F4}" type="pres">
      <dgm:prSet presAssocID="{5E6DBB73-6332-4721-9568-D6E974F4446C}" presName="dummy" presStyleCnt="0"/>
      <dgm:spPr/>
    </dgm:pt>
    <dgm:pt modelId="{C392EA61-5F2F-4982-B98F-DA198DAF35D7}" type="pres">
      <dgm:prSet presAssocID="{E928A405-53D0-4A55-B3D6-2740D728DD78}" presName="sibTrans" presStyleLbl="sibTrans2D1" presStyleIdx="0" presStyleCnt="6"/>
      <dgm:spPr/>
    </dgm:pt>
    <dgm:pt modelId="{1270A391-E799-40B0-BE8E-0DEE5BB6B455}" type="pres">
      <dgm:prSet presAssocID="{37D8B222-B096-4B0A-8243-CED28AC1F1C7}" presName="node" presStyleLbl="node1" presStyleIdx="1" presStyleCnt="6">
        <dgm:presLayoutVars>
          <dgm:bulletEnabled val="1"/>
        </dgm:presLayoutVars>
      </dgm:prSet>
      <dgm:spPr/>
    </dgm:pt>
    <dgm:pt modelId="{F4599484-4C20-42E2-993D-CE518715B6A2}" type="pres">
      <dgm:prSet presAssocID="{37D8B222-B096-4B0A-8243-CED28AC1F1C7}" presName="dummy" presStyleCnt="0"/>
      <dgm:spPr/>
    </dgm:pt>
    <dgm:pt modelId="{D19A3B84-9479-45CE-916B-18D241072A38}" type="pres">
      <dgm:prSet presAssocID="{A2B04959-07C1-439B-AF44-91AD579759F9}" presName="sibTrans" presStyleLbl="sibTrans2D1" presStyleIdx="1" presStyleCnt="6"/>
      <dgm:spPr/>
    </dgm:pt>
    <dgm:pt modelId="{B4B1D0A4-512D-4E81-ACA6-A20D250B82A1}" type="pres">
      <dgm:prSet presAssocID="{0DCEEFC5-1547-4606-8E8E-EF427068ED14}" presName="node" presStyleLbl="node1" presStyleIdx="2" presStyleCnt="6">
        <dgm:presLayoutVars>
          <dgm:bulletEnabled val="1"/>
        </dgm:presLayoutVars>
      </dgm:prSet>
      <dgm:spPr/>
    </dgm:pt>
    <dgm:pt modelId="{D2FC5812-7624-4771-A4AA-2287C96935B5}" type="pres">
      <dgm:prSet presAssocID="{0DCEEFC5-1547-4606-8E8E-EF427068ED14}" presName="dummy" presStyleCnt="0"/>
      <dgm:spPr/>
    </dgm:pt>
    <dgm:pt modelId="{40F3FB01-8CF4-46B2-BC6D-518E06F7C63B}" type="pres">
      <dgm:prSet presAssocID="{91257641-232E-415F-A646-723B8AE54BCD}" presName="sibTrans" presStyleLbl="sibTrans2D1" presStyleIdx="2" presStyleCnt="6"/>
      <dgm:spPr/>
    </dgm:pt>
    <dgm:pt modelId="{CF09741B-2B3E-4DB8-838B-10D0578E719B}" type="pres">
      <dgm:prSet presAssocID="{5AA9DA50-9D08-403D-BD72-4FC6743602A4}" presName="node" presStyleLbl="node1" presStyleIdx="3" presStyleCnt="6">
        <dgm:presLayoutVars>
          <dgm:bulletEnabled val="1"/>
        </dgm:presLayoutVars>
      </dgm:prSet>
      <dgm:spPr/>
    </dgm:pt>
    <dgm:pt modelId="{2DC52EEF-4767-4BFE-8024-9C6A5065BAB0}" type="pres">
      <dgm:prSet presAssocID="{5AA9DA50-9D08-403D-BD72-4FC6743602A4}" presName="dummy" presStyleCnt="0"/>
      <dgm:spPr/>
    </dgm:pt>
    <dgm:pt modelId="{668FD806-A667-45EC-AB2E-7509BE433679}" type="pres">
      <dgm:prSet presAssocID="{46608A96-60D9-4A89-941B-17E0508B7694}" presName="sibTrans" presStyleLbl="sibTrans2D1" presStyleIdx="3" presStyleCnt="6"/>
      <dgm:spPr/>
    </dgm:pt>
    <dgm:pt modelId="{78374485-1AA5-47B3-B613-0D1CE9CEF76D}" type="pres">
      <dgm:prSet presAssocID="{6AB98265-CEC7-42DF-BA06-936D8E4AD835}" presName="node" presStyleLbl="node1" presStyleIdx="4" presStyleCnt="6">
        <dgm:presLayoutVars>
          <dgm:bulletEnabled val="1"/>
        </dgm:presLayoutVars>
      </dgm:prSet>
      <dgm:spPr/>
    </dgm:pt>
    <dgm:pt modelId="{DD42B606-A726-4BC6-9F2A-C07AC9B18AA9}" type="pres">
      <dgm:prSet presAssocID="{6AB98265-CEC7-42DF-BA06-936D8E4AD835}" presName="dummy" presStyleCnt="0"/>
      <dgm:spPr/>
    </dgm:pt>
    <dgm:pt modelId="{0014BF5A-DD10-447F-917D-2385C4C15DFA}" type="pres">
      <dgm:prSet presAssocID="{8BC48127-C06A-44DE-8480-F8F4AEE3FB3D}" presName="sibTrans" presStyleLbl="sibTrans2D1" presStyleIdx="4" presStyleCnt="6"/>
      <dgm:spPr/>
    </dgm:pt>
    <dgm:pt modelId="{4E38D5C0-0038-42E0-B92E-2D0C751755DC}" type="pres">
      <dgm:prSet presAssocID="{60659B5C-0B69-474A-9439-FEB06B2AC9B2}" presName="node" presStyleLbl="node1" presStyleIdx="5" presStyleCnt="6">
        <dgm:presLayoutVars>
          <dgm:bulletEnabled val="1"/>
        </dgm:presLayoutVars>
      </dgm:prSet>
      <dgm:spPr/>
    </dgm:pt>
    <dgm:pt modelId="{EC4C4E9E-8800-41E9-AC18-25F32ACB8B7D}" type="pres">
      <dgm:prSet presAssocID="{60659B5C-0B69-474A-9439-FEB06B2AC9B2}" presName="dummy" presStyleCnt="0"/>
      <dgm:spPr/>
    </dgm:pt>
    <dgm:pt modelId="{84CAB18A-788E-4241-956B-D6FB14A41336}" type="pres">
      <dgm:prSet presAssocID="{CE50E403-6EC3-4980-AA9D-0A353959C505}" presName="sibTrans" presStyleLbl="sibTrans2D1" presStyleIdx="5" presStyleCnt="6"/>
      <dgm:spPr/>
    </dgm:pt>
  </dgm:ptLst>
  <dgm:cxnLst>
    <dgm:cxn modelId="{A006B01E-EC8D-4752-BE3E-013258A3AE53}" type="presOf" srcId="{A2B04959-07C1-439B-AF44-91AD579759F9}" destId="{D19A3B84-9479-45CE-916B-18D241072A38}" srcOrd="0" destOrd="0" presId="urn:microsoft.com/office/officeart/2005/8/layout/radial6"/>
    <dgm:cxn modelId="{B8BC8326-79B1-4B47-A3D2-832B46E28FBA}" type="presOf" srcId="{37D8B222-B096-4B0A-8243-CED28AC1F1C7}" destId="{1270A391-E799-40B0-BE8E-0DEE5BB6B455}" srcOrd="0" destOrd="0" presId="urn:microsoft.com/office/officeart/2005/8/layout/radial6"/>
    <dgm:cxn modelId="{C5C75928-13A1-4BC8-BD26-0A2C7CB32C93}" type="presOf" srcId="{91257641-232E-415F-A646-723B8AE54BCD}" destId="{40F3FB01-8CF4-46B2-BC6D-518E06F7C63B}" srcOrd="0" destOrd="0" presId="urn:microsoft.com/office/officeart/2005/8/layout/radial6"/>
    <dgm:cxn modelId="{B5D1A136-4F7B-4848-9980-3F32B2EDF480}" srcId="{497D11CC-A10E-4FD8-A78B-47C7A8A4E4F7}" destId="{8D936440-996F-415D-A5CC-4AEBE86A12DA}" srcOrd="0" destOrd="0" parTransId="{01787C4F-F54C-4546-A1B7-A073EB52DCA8}" sibTransId="{CFE474E7-30D3-4CA0-98E9-0CB654E7E165}"/>
    <dgm:cxn modelId="{395D3F3C-AAB4-4B88-B400-2CE846AD2CF8}" srcId="{8D936440-996F-415D-A5CC-4AEBE86A12DA}" destId="{6AB98265-CEC7-42DF-BA06-936D8E4AD835}" srcOrd="4" destOrd="0" parTransId="{6BC2AE63-2B3B-4892-8EA4-612630CD747F}" sibTransId="{8BC48127-C06A-44DE-8480-F8F4AEE3FB3D}"/>
    <dgm:cxn modelId="{A042995C-2FCD-42DB-BBBA-8F2E1C3DD008}" type="presOf" srcId="{E928A405-53D0-4A55-B3D6-2740D728DD78}" destId="{C392EA61-5F2F-4982-B98F-DA198DAF35D7}" srcOrd="0" destOrd="0" presId="urn:microsoft.com/office/officeart/2005/8/layout/radial6"/>
    <dgm:cxn modelId="{0237E663-2DE7-45D6-A5FF-D9A98FF6D4A3}" type="presOf" srcId="{5E6DBB73-6332-4721-9568-D6E974F4446C}" destId="{21774EDE-E8B8-41D0-8CF4-A05EB4CD7C52}" srcOrd="0" destOrd="0" presId="urn:microsoft.com/office/officeart/2005/8/layout/radial6"/>
    <dgm:cxn modelId="{0B0FE076-BF99-4C7E-A9A9-A0DF7CDDAAE2}" type="presOf" srcId="{8BC48127-C06A-44DE-8480-F8F4AEE3FB3D}" destId="{0014BF5A-DD10-447F-917D-2385C4C15DFA}" srcOrd="0" destOrd="0" presId="urn:microsoft.com/office/officeart/2005/8/layout/radial6"/>
    <dgm:cxn modelId="{9FB1C186-BEF5-4DC2-8AF9-7C0ED712BE09}" type="presOf" srcId="{0DCEEFC5-1547-4606-8E8E-EF427068ED14}" destId="{B4B1D0A4-512D-4E81-ACA6-A20D250B82A1}" srcOrd="0" destOrd="0" presId="urn:microsoft.com/office/officeart/2005/8/layout/radial6"/>
    <dgm:cxn modelId="{20CE5A89-9934-4527-A84B-44665D336C5A}" type="presOf" srcId="{5AA9DA50-9D08-403D-BD72-4FC6743602A4}" destId="{CF09741B-2B3E-4DB8-838B-10D0578E719B}" srcOrd="0" destOrd="0" presId="urn:microsoft.com/office/officeart/2005/8/layout/radial6"/>
    <dgm:cxn modelId="{D565EF99-0EF7-419C-9068-92767012C26B}" type="presOf" srcId="{60659B5C-0B69-474A-9439-FEB06B2AC9B2}" destId="{4E38D5C0-0038-42E0-B92E-2D0C751755DC}" srcOrd="0" destOrd="0" presId="urn:microsoft.com/office/officeart/2005/8/layout/radial6"/>
    <dgm:cxn modelId="{BE32279D-D73F-443C-922B-4F01D6A8AC0D}" type="presOf" srcId="{497D11CC-A10E-4FD8-A78B-47C7A8A4E4F7}" destId="{4A4C338F-0EEA-4D6B-9E47-2A5C079C1D56}" srcOrd="0" destOrd="0" presId="urn:microsoft.com/office/officeart/2005/8/layout/radial6"/>
    <dgm:cxn modelId="{C926B2A5-2762-40AF-87D7-DA13B48BDA35}" srcId="{8D936440-996F-415D-A5CC-4AEBE86A12DA}" destId="{5E6DBB73-6332-4721-9568-D6E974F4446C}" srcOrd="0" destOrd="0" parTransId="{D8892CB2-CAF9-499E-8507-65C416DC12FA}" sibTransId="{E928A405-53D0-4A55-B3D6-2740D728DD78}"/>
    <dgm:cxn modelId="{59225CA8-1F81-46BC-BB74-ABD801643ED8}" type="presOf" srcId="{46608A96-60D9-4A89-941B-17E0508B7694}" destId="{668FD806-A667-45EC-AB2E-7509BE433679}" srcOrd="0" destOrd="0" presId="urn:microsoft.com/office/officeart/2005/8/layout/radial6"/>
    <dgm:cxn modelId="{0F4CEEAB-8527-41DC-B4E9-0F426C0ABA62}" srcId="{8D936440-996F-415D-A5CC-4AEBE86A12DA}" destId="{60659B5C-0B69-474A-9439-FEB06B2AC9B2}" srcOrd="5" destOrd="0" parTransId="{E94CAB78-4379-48E8-BB95-15D955172E86}" sibTransId="{CE50E403-6EC3-4980-AA9D-0A353959C505}"/>
    <dgm:cxn modelId="{C673E4B7-06F4-42EE-A5F4-7015B0782BC7}" srcId="{8D936440-996F-415D-A5CC-4AEBE86A12DA}" destId="{37D8B222-B096-4B0A-8243-CED28AC1F1C7}" srcOrd="1" destOrd="0" parTransId="{03754DE0-36BC-4347-9B2D-956A85DBFA85}" sibTransId="{A2B04959-07C1-439B-AF44-91AD579759F9}"/>
    <dgm:cxn modelId="{5CD40CBD-9F89-49BF-A00D-58AF516FD5E9}" type="presOf" srcId="{8D936440-996F-415D-A5CC-4AEBE86A12DA}" destId="{DCB28380-868F-4EC5-AC56-2F01E2A6D7E1}" srcOrd="0" destOrd="0" presId="urn:microsoft.com/office/officeart/2005/8/layout/radial6"/>
    <dgm:cxn modelId="{0913B3D4-3808-40FA-9FBC-4AAD0906EFF8}" srcId="{8D936440-996F-415D-A5CC-4AEBE86A12DA}" destId="{0DCEEFC5-1547-4606-8E8E-EF427068ED14}" srcOrd="2" destOrd="0" parTransId="{63B8074D-8BCF-4596-A304-A729CB7401D9}" sibTransId="{91257641-232E-415F-A646-723B8AE54BCD}"/>
    <dgm:cxn modelId="{1507D7EB-CF28-4788-A99C-A6FEA6A4C8D8}" srcId="{8D936440-996F-415D-A5CC-4AEBE86A12DA}" destId="{5AA9DA50-9D08-403D-BD72-4FC6743602A4}" srcOrd="3" destOrd="0" parTransId="{E6BD4675-812B-4E27-99B1-AE1F181AD9F4}" sibTransId="{46608A96-60D9-4A89-941B-17E0508B7694}"/>
    <dgm:cxn modelId="{EB3398F2-2C29-473B-B79D-7E3A3D3881EF}" type="presOf" srcId="{6AB98265-CEC7-42DF-BA06-936D8E4AD835}" destId="{78374485-1AA5-47B3-B613-0D1CE9CEF76D}" srcOrd="0" destOrd="0" presId="urn:microsoft.com/office/officeart/2005/8/layout/radial6"/>
    <dgm:cxn modelId="{595531F8-79D8-4659-86A7-09B23E26D34E}" type="presOf" srcId="{CE50E403-6EC3-4980-AA9D-0A353959C505}" destId="{84CAB18A-788E-4241-956B-D6FB14A41336}" srcOrd="0" destOrd="0" presId="urn:microsoft.com/office/officeart/2005/8/layout/radial6"/>
    <dgm:cxn modelId="{D6519F91-B34D-4A91-B8B4-9AA4EBEB6DFB}" type="presParOf" srcId="{4A4C338F-0EEA-4D6B-9E47-2A5C079C1D56}" destId="{DCB28380-868F-4EC5-AC56-2F01E2A6D7E1}" srcOrd="0" destOrd="0" presId="urn:microsoft.com/office/officeart/2005/8/layout/radial6"/>
    <dgm:cxn modelId="{F7540E87-4333-4DB2-89A4-D0218E21E8C8}" type="presParOf" srcId="{4A4C338F-0EEA-4D6B-9E47-2A5C079C1D56}" destId="{21774EDE-E8B8-41D0-8CF4-A05EB4CD7C52}" srcOrd="1" destOrd="0" presId="urn:microsoft.com/office/officeart/2005/8/layout/radial6"/>
    <dgm:cxn modelId="{230CC4CA-C28B-446E-8A52-30C1A1952D67}" type="presParOf" srcId="{4A4C338F-0EEA-4D6B-9E47-2A5C079C1D56}" destId="{67DB7759-4521-4535-8A2E-D7B1736572F4}" srcOrd="2" destOrd="0" presId="urn:microsoft.com/office/officeart/2005/8/layout/radial6"/>
    <dgm:cxn modelId="{1701CF3D-72C6-4747-9D12-8042A5D5161C}" type="presParOf" srcId="{4A4C338F-0EEA-4D6B-9E47-2A5C079C1D56}" destId="{C392EA61-5F2F-4982-B98F-DA198DAF35D7}" srcOrd="3" destOrd="0" presId="urn:microsoft.com/office/officeart/2005/8/layout/radial6"/>
    <dgm:cxn modelId="{EFCD9C31-DA54-4378-B1C9-53B027F3A29B}" type="presParOf" srcId="{4A4C338F-0EEA-4D6B-9E47-2A5C079C1D56}" destId="{1270A391-E799-40B0-BE8E-0DEE5BB6B455}" srcOrd="4" destOrd="0" presId="urn:microsoft.com/office/officeart/2005/8/layout/radial6"/>
    <dgm:cxn modelId="{8B821B55-8417-4114-9CF5-8D7BE2AAB9B9}" type="presParOf" srcId="{4A4C338F-0EEA-4D6B-9E47-2A5C079C1D56}" destId="{F4599484-4C20-42E2-993D-CE518715B6A2}" srcOrd="5" destOrd="0" presId="urn:microsoft.com/office/officeart/2005/8/layout/radial6"/>
    <dgm:cxn modelId="{5DA4BDB6-9EE0-44DA-A283-E04AE2A287C2}" type="presParOf" srcId="{4A4C338F-0EEA-4D6B-9E47-2A5C079C1D56}" destId="{D19A3B84-9479-45CE-916B-18D241072A38}" srcOrd="6" destOrd="0" presId="urn:microsoft.com/office/officeart/2005/8/layout/radial6"/>
    <dgm:cxn modelId="{3102C674-3F4C-4D50-ABDF-3CFB831A2922}" type="presParOf" srcId="{4A4C338F-0EEA-4D6B-9E47-2A5C079C1D56}" destId="{B4B1D0A4-512D-4E81-ACA6-A20D250B82A1}" srcOrd="7" destOrd="0" presId="urn:microsoft.com/office/officeart/2005/8/layout/radial6"/>
    <dgm:cxn modelId="{AE2F1D02-1865-4C8B-B7F1-B53659DFDED6}" type="presParOf" srcId="{4A4C338F-0EEA-4D6B-9E47-2A5C079C1D56}" destId="{D2FC5812-7624-4771-A4AA-2287C96935B5}" srcOrd="8" destOrd="0" presId="urn:microsoft.com/office/officeart/2005/8/layout/radial6"/>
    <dgm:cxn modelId="{FD337D8F-A84F-4F60-8D66-B468F612515E}" type="presParOf" srcId="{4A4C338F-0EEA-4D6B-9E47-2A5C079C1D56}" destId="{40F3FB01-8CF4-46B2-BC6D-518E06F7C63B}" srcOrd="9" destOrd="0" presId="urn:microsoft.com/office/officeart/2005/8/layout/radial6"/>
    <dgm:cxn modelId="{4AE96080-99A7-41FD-9690-2E2E3BEADD7F}" type="presParOf" srcId="{4A4C338F-0EEA-4D6B-9E47-2A5C079C1D56}" destId="{CF09741B-2B3E-4DB8-838B-10D0578E719B}" srcOrd="10" destOrd="0" presId="urn:microsoft.com/office/officeart/2005/8/layout/radial6"/>
    <dgm:cxn modelId="{A1E22C10-3584-40B8-9993-C74466571DA4}" type="presParOf" srcId="{4A4C338F-0EEA-4D6B-9E47-2A5C079C1D56}" destId="{2DC52EEF-4767-4BFE-8024-9C6A5065BAB0}" srcOrd="11" destOrd="0" presId="urn:microsoft.com/office/officeart/2005/8/layout/radial6"/>
    <dgm:cxn modelId="{A38AECED-E101-4840-9A67-891D44C2083C}" type="presParOf" srcId="{4A4C338F-0EEA-4D6B-9E47-2A5C079C1D56}" destId="{668FD806-A667-45EC-AB2E-7509BE433679}" srcOrd="12" destOrd="0" presId="urn:microsoft.com/office/officeart/2005/8/layout/radial6"/>
    <dgm:cxn modelId="{5F34E92C-FB3A-4C7F-A3FB-937D4A8173F0}" type="presParOf" srcId="{4A4C338F-0EEA-4D6B-9E47-2A5C079C1D56}" destId="{78374485-1AA5-47B3-B613-0D1CE9CEF76D}" srcOrd="13" destOrd="0" presId="urn:microsoft.com/office/officeart/2005/8/layout/radial6"/>
    <dgm:cxn modelId="{BE8BA20A-00AB-4739-96B7-1E9E05D392D2}" type="presParOf" srcId="{4A4C338F-0EEA-4D6B-9E47-2A5C079C1D56}" destId="{DD42B606-A726-4BC6-9F2A-C07AC9B18AA9}" srcOrd="14" destOrd="0" presId="urn:microsoft.com/office/officeart/2005/8/layout/radial6"/>
    <dgm:cxn modelId="{68381A13-6797-497A-AE41-9D5BEF0B5251}" type="presParOf" srcId="{4A4C338F-0EEA-4D6B-9E47-2A5C079C1D56}" destId="{0014BF5A-DD10-447F-917D-2385C4C15DFA}" srcOrd="15" destOrd="0" presId="urn:microsoft.com/office/officeart/2005/8/layout/radial6"/>
    <dgm:cxn modelId="{E5882189-0D2A-4492-B3FD-705B89C49895}" type="presParOf" srcId="{4A4C338F-0EEA-4D6B-9E47-2A5C079C1D56}" destId="{4E38D5C0-0038-42E0-B92E-2D0C751755DC}" srcOrd="16" destOrd="0" presId="urn:microsoft.com/office/officeart/2005/8/layout/radial6"/>
    <dgm:cxn modelId="{F211D024-B0B6-4F7C-BB4E-5BEE3CA44B07}" type="presParOf" srcId="{4A4C338F-0EEA-4D6B-9E47-2A5C079C1D56}" destId="{EC4C4E9E-8800-41E9-AC18-25F32ACB8B7D}" srcOrd="17" destOrd="0" presId="urn:microsoft.com/office/officeart/2005/8/layout/radial6"/>
    <dgm:cxn modelId="{DEFE1DFE-62CB-470E-9C74-AAB854A9B5DA}" type="presParOf" srcId="{4A4C338F-0EEA-4D6B-9E47-2A5C079C1D56}" destId="{84CAB18A-788E-4241-956B-D6FB14A41336}" srcOrd="18"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2D2F3D3-78D7-4B14-93B5-E3E4722937E1}" type="doc">
      <dgm:prSet loTypeId="urn:microsoft.com/office/officeart/2005/8/layout/default" loCatId="list" qsTypeId="urn:microsoft.com/office/officeart/2005/8/quickstyle/simple3" qsCatId="simple" csTypeId="urn:microsoft.com/office/officeart/2005/8/colors/colorful4" csCatId="colorful" phldr="1"/>
      <dgm:spPr/>
      <dgm:t>
        <a:bodyPr/>
        <a:lstStyle/>
        <a:p>
          <a:endParaRPr lang="en-GB"/>
        </a:p>
      </dgm:t>
    </dgm:pt>
    <dgm:pt modelId="{A04B5DC3-EC18-4173-9CA1-813C609A1094}">
      <dgm:prSet phldrT="[Text]" custT="1"/>
      <dgm:spPr>
        <a:solidFill>
          <a:schemeClr val="accent4">
            <a:lumMod val="40000"/>
            <a:lumOff val="60000"/>
          </a:schemeClr>
        </a:solidFill>
      </dgm:spPr>
      <dgm:t>
        <a:bodyPr/>
        <a:lstStyle/>
        <a:p>
          <a:r>
            <a:rPr lang="en-GB" sz="1600">
              <a:latin typeface="UD Digi Kyokasho NK-R" panose="02020400000000000000" pitchFamily="18" charset="-128"/>
              <a:ea typeface="UD Digi Kyokasho NK-R" panose="02020400000000000000" pitchFamily="18" charset="-128"/>
            </a:rPr>
            <a:t>Emotion Disapproving</a:t>
          </a:r>
          <a:endParaRPr lang="en-GB" sz="1600" dirty="0">
            <a:latin typeface="UD Digi Kyokasho NK-R" panose="02020400000000000000" pitchFamily="18" charset="-128"/>
            <a:ea typeface="UD Digi Kyokasho NK-R" panose="02020400000000000000" pitchFamily="18" charset="-128"/>
          </a:endParaRPr>
        </a:p>
      </dgm:t>
    </dgm:pt>
    <dgm:pt modelId="{44871905-BB72-409E-8C87-C4FD57859543}" type="parTrans" cxnId="{BF4AEAD1-AB21-4A29-94C8-D0D72259F22F}">
      <dgm:prSet/>
      <dgm:spPr/>
      <dgm:t>
        <a:bodyPr/>
        <a:lstStyle/>
        <a:p>
          <a:endParaRPr lang="en-GB" sz="1000">
            <a:solidFill>
              <a:schemeClr val="tx1"/>
            </a:solidFill>
            <a:latin typeface="UD Digi Kyokasho NK-R" panose="02020400000000000000" pitchFamily="18" charset="-128"/>
            <a:ea typeface="UD Digi Kyokasho NK-R" panose="02020400000000000000" pitchFamily="18" charset="-128"/>
          </a:endParaRPr>
        </a:p>
      </dgm:t>
    </dgm:pt>
    <dgm:pt modelId="{2B264573-47FE-4A16-A55F-A063F79CE34E}" type="sibTrans" cxnId="{BF4AEAD1-AB21-4A29-94C8-D0D72259F22F}">
      <dgm:prSet/>
      <dgm:spPr/>
      <dgm:t>
        <a:bodyPr/>
        <a:lstStyle/>
        <a:p>
          <a:endParaRPr lang="en-GB" sz="1000">
            <a:solidFill>
              <a:schemeClr val="tx1"/>
            </a:solidFill>
            <a:latin typeface="UD Digi Kyokasho NK-R" panose="02020400000000000000" pitchFamily="18" charset="-128"/>
            <a:ea typeface="UD Digi Kyokasho NK-R" panose="02020400000000000000" pitchFamily="18" charset="-128"/>
          </a:endParaRPr>
        </a:p>
      </dgm:t>
    </dgm:pt>
    <dgm:pt modelId="{B1B5A292-4BDC-4589-9D13-AAA9B0392948}">
      <dgm:prSet phldrT="[Text]" custT="1"/>
      <dgm:spPr>
        <a:solidFill>
          <a:schemeClr val="accent4">
            <a:lumMod val="40000"/>
            <a:lumOff val="60000"/>
          </a:schemeClr>
        </a:solidFill>
      </dgm:spPr>
      <dgm:t>
        <a:bodyPr/>
        <a:lstStyle/>
        <a:p>
          <a:r>
            <a:rPr lang="en-GB" sz="1600">
              <a:latin typeface="UD Digi Kyokasho NK-R" panose="02020400000000000000" pitchFamily="18" charset="-128"/>
              <a:ea typeface="UD Digi Kyokasho NK-R" panose="02020400000000000000" pitchFamily="18" charset="-128"/>
            </a:rPr>
            <a:t>Emotion Dismissing</a:t>
          </a:r>
          <a:endParaRPr lang="en-GB" sz="1600" dirty="0">
            <a:latin typeface="UD Digi Kyokasho NK-R" panose="02020400000000000000" pitchFamily="18" charset="-128"/>
            <a:ea typeface="UD Digi Kyokasho NK-R" panose="02020400000000000000" pitchFamily="18" charset="-128"/>
          </a:endParaRPr>
        </a:p>
      </dgm:t>
    </dgm:pt>
    <dgm:pt modelId="{5ED96845-1EDE-41AA-9412-521690BE46BE}" type="parTrans" cxnId="{6F0D95DC-6544-4574-8523-474F93F9640D}">
      <dgm:prSet/>
      <dgm:spPr/>
      <dgm:t>
        <a:bodyPr/>
        <a:lstStyle/>
        <a:p>
          <a:endParaRPr lang="en-GB" sz="1000">
            <a:solidFill>
              <a:schemeClr val="tx1"/>
            </a:solidFill>
            <a:latin typeface="UD Digi Kyokasho NK-R" panose="02020400000000000000" pitchFamily="18" charset="-128"/>
            <a:ea typeface="UD Digi Kyokasho NK-R" panose="02020400000000000000" pitchFamily="18" charset="-128"/>
          </a:endParaRPr>
        </a:p>
      </dgm:t>
    </dgm:pt>
    <dgm:pt modelId="{785E44FA-96C8-4ACA-AE6E-402EA3E3085E}" type="sibTrans" cxnId="{6F0D95DC-6544-4574-8523-474F93F9640D}">
      <dgm:prSet/>
      <dgm:spPr/>
      <dgm:t>
        <a:bodyPr/>
        <a:lstStyle/>
        <a:p>
          <a:endParaRPr lang="en-GB" sz="1000">
            <a:solidFill>
              <a:schemeClr val="tx1"/>
            </a:solidFill>
            <a:latin typeface="UD Digi Kyokasho NK-R" panose="02020400000000000000" pitchFamily="18" charset="-128"/>
            <a:ea typeface="UD Digi Kyokasho NK-R" panose="02020400000000000000" pitchFamily="18" charset="-128"/>
          </a:endParaRPr>
        </a:p>
      </dgm:t>
    </dgm:pt>
    <dgm:pt modelId="{14371900-05F9-4CFF-AE2B-15770E308D6C}">
      <dgm:prSet phldrT="[Text]" custT="1"/>
      <dgm:spPr>
        <a:solidFill>
          <a:schemeClr val="accent4">
            <a:lumMod val="40000"/>
            <a:lumOff val="60000"/>
          </a:schemeClr>
        </a:solidFill>
      </dgm:spPr>
      <dgm:t>
        <a:bodyPr/>
        <a:lstStyle/>
        <a:p>
          <a:r>
            <a:rPr lang="en-GB" sz="1600">
              <a:latin typeface="UD Digi Kyokasho NK-R" panose="02020400000000000000" pitchFamily="18" charset="-128"/>
              <a:ea typeface="UD Digi Kyokasho NK-R" panose="02020400000000000000" pitchFamily="18" charset="-128"/>
            </a:rPr>
            <a:t>Laissez-Faire</a:t>
          </a:r>
          <a:endParaRPr lang="en-GB" sz="1600" dirty="0">
            <a:latin typeface="UD Digi Kyokasho NK-R" panose="02020400000000000000" pitchFamily="18" charset="-128"/>
            <a:ea typeface="UD Digi Kyokasho NK-R" panose="02020400000000000000" pitchFamily="18" charset="-128"/>
          </a:endParaRPr>
        </a:p>
      </dgm:t>
    </dgm:pt>
    <dgm:pt modelId="{91E5341E-83B2-4151-877C-11D36CFCFC4C}" type="parTrans" cxnId="{CA903BD4-57D8-4618-8208-40C6DE4D355A}">
      <dgm:prSet/>
      <dgm:spPr/>
      <dgm:t>
        <a:bodyPr/>
        <a:lstStyle/>
        <a:p>
          <a:endParaRPr lang="en-GB" sz="1000">
            <a:solidFill>
              <a:schemeClr val="tx1"/>
            </a:solidFill>
            <a:latin typeface="UD Digi Kyokasho NK-R" panose="02020400000000000000" pitchFamily="18" charset="-128"/>
            <a:ea typeface="UD Digi Kyokasho NK-R" panose="02020400000000000000" pitchFamily="18" charset="-128"/>
          </a:endParaRPr>
        </a:p>
      </dgm:t>
    </dgm:pt>
    <dgm:pt modelId="{C7F9EECC-1486-4451-874B-4174583AD745}" type="sibTrans" cxnId="{CA903BD4-57D8-4618-8208-40C6DE4D355A}">
      <dgm:prSet/>
      <dgm:spPr/>
      <dgm:t>
        <a:bodyPr/>
        <a:lstStyle/>
        <a:p>
          <a:endParaRPr lang="en-GB" sz="1000">
            <a:solidFill>
              <a:schemeClr val="tx1"/>
            </a:solidFill>
            <a:latin typeface="UD Digi Kyokasho NK-R" panose="02020400000000000000" pitchFamily="18" charset="-128"/>
            <a:ea typeface="UD Digi Kyokasho NK-R" panose="02020400000000000000" pitchFamily="18" charset="-128"/>
          </a:endParaRPr>
        </a:p>
      </dgm:t>
    </dgm:pt>
    <dgm:pt modelId="{9E8276E1-919D-45E5-BE29-FBB3F17666B5}">
      <dgm:prSet phldrT="[Text]" custT="1"/>
      <dgm:spPr>
        <a:solidFill>
          <a:srgbClr val="FFFFCC"/>
        </a:solidFill>
      </dgm:spPr>
      <dgm:t>
        <a:bodyPr/>
        <a:lstStyle/>
        <a:p>
          <a:r>
            <a:rPr lang="en-GB" sz="1600">
              <a:latin typeface="UD Digi Kyokasho NK-R" panose="02020400000000000000" pitchFamily="18" charset="-128"/>
              <a:ea typeface="UD Digi Kyokasho NK-R" panose="02020400000000000000" pitchFamily="18" charset="-128"/>
            </a:rPr>
            <a:t>Emotion Coaching</a:t>
          </a:r>
          <a:endParaRPr lang="en-GB" sz="1600" dirty="0">
            <a:latin typeface="UD Digi Kyokasho NK-R" panose="02020400000000000000" pitchFamily="18" charset="-128"/>
            <a:ea typeface="UD Digi Kyokasho NK-R" panose="02020400000000000000" pitchFamily="18" charset="-128"/>
          </a:endParaRPr>
        </a:p>
      </dgm:t>
    </dgm:pt>
    <dgm:pt modelId="{4B5EB88F-D236-4FE9-A99F-19DFB7A8BAC4}" type="parTrans" cxnId="{8990564E-FF4A-4789-812D-CC78774DC2F6}">
      <dgm:prSet/>
      <dgm:spPr/>
      <dgm:t>
        <a:bodyPr/>
        <a:lstStyle/>
        <a:p>
          <a:endParaRPr lang="en-GB" sz="1000">
            <a:solidFill>
              <a:schemeClr val="tx1"/>
            </a:solidFill>
            <a:latin typeface="UD Digi Kyokasho NK-R" panose="02020400000000000000" pitchFamily="18" charset="-128"/>
            <a:ea typeface="UD Digi Kyokasho NK-R" panose="02020400000000000000" pitchFamily="18" charset="-128"/>
          </a:endParaRPr>
        </a:p>
      </dgm:t>
    </dgm:pt>
    <dgm:pt modelId="{599BE69A-F449-4143-AAC2-6690B0654EB7}" type="sibTrans" cxnId="{8990564E-FF4A-4789-812D-CC78774DC2F6}">
      <dgm:prSet/>
      <dgm:spPr/>
      <dgm:t>
        <a:bodyPr/>
        <a:lstStyle/>
        <a:p>
          <a:endParaRPr lang="en-GB" sz="1000">
            <a:solidFill>
              <a:schemeClr val="tx1"/>
            </a:solidFill>
            <a:latin typeface="UD Digi Kyokasho NK-R" panose="02020400000000000000" pitchFamily="18" charset="-128"/>
            <a:ea typeface="UD Digi Kyokasho NK-R" panose="02020400000000000000" pitchFamily="18" charset="-128"/>
          </a:endParaRPr>
        </a:p>
      </dgm:t>
    </dgm:pt>
    <dgm:pt modelId="{14215DBB-5CA7-449B-A75D-4320A2703FBF}" type="pres">
      <dgm:prSet presAssocID="{F2D2F3D3-78D7-4B14-93B5-E3E4722937E1}" presName="diagram" presStyleCnt="0">
        <dgm:presLayoutVars>
          <dgm:dir/>
          <dgm:resizeHandles val="exact"/>
        </dgm:presLayoutVars>
      </dgm:prSet>
      <dgm:spPr/>
    </dgm:pt>
    <dgm:pt modelId="{AF98301C-8BBB-4B26-B42A-14814B6B8414}" type="pres">
      <dgm:prSet presAssocID="{A04B5DC3-EC18-4173-9CA1-813C609A1094}" presName="node" presStyleLbl="node1" presStyleIdx="0" presStyleCnt="4">
        <dgm:presLayoutVars>
          <dgm:bulletEnabled val="1"/>
        </dgm:presLayoutVars>
      </dgm:prSet>
      <dgm:spPr/>
    </dgm:pt>
    <dgm:pt modelId="{A200CF2E-FB10-46ED-939E-4568BDC4AA7D}" type="pres">
      <dgm:prSet presAssocID="{2B264573-47FE-4A16-A55F-A063F79CE34E}" presName="sibTrans" presStyleCnt="0"/>
      <dgm:spPr/>
    </dgm:pt>
    <dgm:pt modelId="{5ED3C3F9-E727-435D-8B3A-EFC633ED0273}" type="pres">
      <dgm:prSet presAssocID="{B1B5A292-4BDC-4589-9D13-AAA9B0392948}" presName="node" presStyleLbl="node1" presStyleIdx="1" presStyleCnt="4">
        <dgm:presLayoutVars>
          <dgm:bulletEnabled val="1"/>
        </dgm:presLayoutVars>
      </dgm:prSet>
      <dgm:spPr/>
    </dgm:pt>
    <dgm:pt modelId="{18F02113-1000-459C-AF27-C79AC0F69AAD}" type="pres">
      <dgm:prSet presAssocID="{785E44FA-96C8-4ACA-AE6E-402EA3E3085E}" presName="sibTrans" presStyleCnt="0"/>
      <dgm:spPr/>
    </dgm:pt>
    <dgm:pt modelId="{4E10FA91-7878-4F68-835B-3BA7CE10C964}" type="pres">
      <dgm:prSet presAssocID="{14371900-05F9-4CFF-AE2B-15770E308D6C}" presName="node" presStyleLbl="node1" presStyleIdx="2" presStyleCnt="4">
        <dgm:presLayoutVars>
          <dgm:bulletEnabled val="1"/>
        </dgm:presLayoutVars>
      </dgm:prSet>
      <dgm:spPr/>
    </dgm:pt>
    <dgm:pt modelId="{F11A69C0-16A7-4751-B382-69B144733EFA}" type="pres">
      <dgm:prSet presAssocID="{C7F9EECC-1486-4451-874B-4174583AD745}" presName="sibTrans" presStyleCnt="0"/>
      <dgm:spPr/>
    </dgm:pt>
    <dgm:pt modelId="{82404947-6726-49A8-B1C3-CFD6AB0851EB}" type="pres">
      <dgm:prSet presAssocID="{9E8276E1-919D-45E5-BE29-FBB3F17666B5}" presName="node" presStyleLbl="node1" presStyleIdx="3" presStyleCnt="4">
        <dgm:presLayoutVars>
          <dgm:bulletEnabled val="1"/>
        </dgm:presLayoutVars>
      </dgm:prSet>
      <dgm:spPr/>
    </dgm:pt>
  </dgm:ptLst>
  <dgm:cxnLst>
    <dgm:cxn modelId="{E3029A3C-D119-445A-9AD6-5DD0AB8D82BB}" type="presOf" srcId="{A04B5DC3-EC18-4173-9CA1-813C609A1094}" destId="{AF98301C-8BBB-4B26-B42A-14814B6B8414}" srcOrd="0" destOrd="0" presId="urn:microsoft.com/office/officeart/2005/8/layout/default"/>
    <dgm:cxn modelId="{C3829C6C-F9C2-43DF-A7C1-2B016562EE32}" type="presOf" srcId="{B1B5A292-4BDC-4589-9D13-AAA9B0392948}" destId="{5ED3C3F9-E727-435D-8B3A-EFC633ED0273}" srcOrd="0" destOrd="0" presId="urn:microsoft.com/office/officeart/2005/8/layout/default"/>
    <dgm:cxn modelId="{8990564E-FF4A-4789-812D-CC78774DC2F6}" srcId="{F2D2F3D3-78D7-4B14-93B5-E3E4722937E1}" destId="{9E8276E1-919D-45E5-BE29-FBB3F17666B5}" srcOrd="3" destOrd="0" parTransId="{4B5EB88F-D236-4FE9-A99F-19DFB7A8BAC4}" sibTransId="{599BE69A-F449-4143-AAC2-6690B0654EB7}"/>
    <dgm:cxn modelId="{F3950587-D528-4488-91CD-B38AFB44E7F3}" type="presOf" srcId="{F2D2F3D3-78D7-4B14-93B5-E3E4722937E1}" destId="{14215DBB-5CA7-449B-A75D-4320A2703FBF}" srcOrd="0" destOrd="0" presId="urn:microsoft.com/office/officeart/2005/8/layout/default"/>
    <dgm:cxn modelId="{7383E9BC-CA8E-44E3-94C5-BA12F18C3768}" type="presOf" srcId="{9E8276E1-919D-45E5-BE29-FBB3F17666B5}" destId="{82404947-6726-49A8-B1C3-CFD6AB0851EB}" srcOrd="0" destOrd="0" presId="urn:microsoft.com/office/officeart/2005/8/layout/default"/>
    <dgm:cxn modelId="{BF4AEAD1-AB21-4A29-94C8-D0D72259F22F}" srcId="{F2D2F3D3-78D7-4B14-93B5-E3E4722937E1}" destId="{A04B5DC3-EC18-4173-9CA1-813C609A1094}" srcOrd="0" destOrd="0" parTransId="{44871905-BB72-409E-8C87-C4FD57859543}" sibTransId="{2B264573-47FE-4A16-A55F-A063F79CE34E}"/>
    <dgm:cxn modelId="{CA903BD4-57D8-4618-8208-40C6DE4D355A}" srcId="{F2D2F3D3-78D7-4B14-93B5-E3E4722937E1}" destId="{14371900-05F9-4CFF-AE2B-15770E308D6C}" srcOrd="2" destOrd="0" parTransId="{91E5341E-83B2-4151-877C-11D36CFCFC4C}" sibTransId="{C7F9EECC-1486-4451-874B-4174583AD745}"/>
    <dgm:cxn modelId="{6F0D95DC-6544-4574-8523-474F93F9640D}" srcId="{F2D2F3D3-78D7-4B14-93B5-E3E4722937E1}" destId="{B1B5A292-4BDC-4589-9D13-AAA9B0392948}" srcOrd="1" destOrd="0" parTransId="{5ED96845-1EDE-41AA-9412-521690BE46BE}" sibTransId="{785E44FA-96C8-4ACA-AE6E-402EA3E3085E}"/>
    <dgm:cxn modelId="{442274DD-405B-4A96-9A36-159DDB7C1F34}" type="presOf" srcId="{14371900-05F9-4CFF-AE2B-15770E308D6C}" destId="{4E10FA91-7878-4F68-835B-3BA7CE10C964}" srcOrd="0" destOrd="0" presId="urn:microsoft.com/office/officeart/2005/8/layout/default"/>
    <dgm:cxn modelId="{1B33EA47-3B32-46FF-9BBE-61C472896AC9}" type="presParOf" srcId="{14215DBB-5CA7-449B-A75D-4320A2703FBF}" destId="{AF98301C-8BBB-4B26-B42A-14814B6B8414}" srcOrd="0" destOrd="0" presId="urn:microsoft.com/office/officeart/2005/8/layout/default"/>
    <dgm:cxn modelId="{160C8887-F9D9-422E-9742-F71179A8C165}" type="presParOf" srcId="{14215DBB-5CA7-449B-A75D-4320A2703FBF}" destId="{A200CF2E-FB10-46ED-939E-4568BDC4AA7D}" srcOrd="1" destOrd="0" presId="urn:microsoft.com/office/officeart/2005/8/layout/default"/>
    <dgm:cxn modelId="{3D7736A8-FFAD-4ABB-8337-B236B2B477D9}" type="presParOf" srcId="{14215DBB-5CA7-449B-A75D-4320A2703FBF}" destId="{5ED3C3F9-E727-435D-8B3A-EFC633ED0273}" srcOrd="2" destOrd="0" presId="urn:microsoft.com/office/officeart/2005/8/layout/default"/>
    <dgm:cxn modelId="{32775641-3631-4195-8595-2CCDB168AEBD}" type="presParOf" srcId="{14215DBB-5CA7-449B-A75D-4320A2703FBF}" destId="{18F02113-1000-459C-AF27-C79AC0F69AAD}" srcOrd="3" destOrd="0" presId="urn:microsoft.com/office/officeart/2005/8/layout/default"/>
    <dgm:cxn modelId="{BF7998E0-0C90-481B-B7D7-CE06DF2B5689}" type="presParOf" srcId="{14215DBB-5CA7-449B-A75D-4320A2703FBF}" destId="{4E10FA91-7878-4F68-835B-3BA7CE10C964}" srcOrd="4" destOrd="0" presId="urn:microsoft.com/office/officeart/2005/8/layout/default"/>
    <dgm:cxn modelId="{1FBCC221-DE30-42A6-91B9-5BE5E7DFCD09}" type="presParOf" srcId="{14215DBB-5CA7-449B-A75D-4320A2703FBF}" destId="{F11A69C0-16A7-4751-B382-69B144733EFA}" srcOrd="5" destOrd="0" presId="urn:microsoft.com/office/officeart/2005/8/layout/default"/>
    <dgm:cxn modelId="{99A1CDD3-81C9-4BE9-90E2-AC12AD9DC670}" type="presParOf" srcId="{14215DBB-5CA7-449B-A75D-4320A2703FBF}" destId="{82404947-6726-49A8-B1C3-CFD6AB0851EB}" srcOrd="6" destOrd="0" presId="urn:microsoft.com/office/officeart/2005/8/layout/defaul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F4B4DC3-91CE-4EE7-BACE-6EF97C519B15}" type="doc">
      <dgm:prSet loTypeId="urn:microsoft.com/office/officeart/2005/8/layout/matrix1" loCatId="matrix" qsTypeId="urn:microsoft.com/office/officeart/2005/8/quickstyle/simple1" qsCatId="simple" csTypeId="urn:microsoft.com/office/officeart/2005/8/colors/accent1_2" csCatId="accent1" phldr="1"/>
      <dgm:spPr/>
      <dgm:t>
        <a:bodyPr/>
        <a:lstStyle/>
        <a:p>
          <a:endParaRPr lang="en-GB"/>
        </a:p>
      </dgm:t>
    </dgm:pt>
    <dgm:pt modelId="{1C45687B-060C-49F4-AD89-B6544ACC55D5}">
      <dgm:prSet phldrT="[Text]"/>
      <dgm:spPr>
        <a:solidFill>
          <a:srgbClr val="F9D5A5"/>
        </a:solidFill>
        <a:ln>
          <a:solidFill>
            <a:schemeClr val="tx1"/>
          </a:solidFill>
        </a:ln>
      </dgm:spPr>
      <dgm:t>
        <a:bodyPr/>
        <a:lstStyle/>
        <a:p>
          <a:r>
            <a:rPr lang="en-GB" b="0" dirty="0">
              <a:solidFill>
                <a:schemeClr val="tx1"/>
              </a:solidFill>
              <a:latin typeface="UD Digi Kyokasho NK-R" panose="02020400000000000000" pitchFamily="18" charset="-128"/>
              <a:ea typeface="UD Digi Kyokasho NK-R" panose="02020400000000000000" pitchFamily="18" charset="-128"/>
            </a:rPr>
            <a:t>If you use just these styles all the time…</a:t>
          </a:r>
        </a:p>
      </dgm:t>
    </dgm:pt>
    <dgm:pt modelId="{1B4857D5-E426-4E0E-AE7C-74CA76C960DB}" type="parTrans" cxnId="{1F8F7684-784A-4F51-B57B-3C55EFC17D73}">
      <dgm:prSet/>
      <dgm:spPr/>
      <dgm:t>
        <a:bodyPr/>
        <a:lstStyle/>
        <a:p>
          <a:endParaRPr lang="en-GB" b="0">
            <a:solidFill>
              <a:schemeClr val="tx1"/>
            </a:solidFill>
            <a:latin typeface="UD Digi Kyokasho NK-R" panose="02020400000000000000" pitchFamily="18" charset="-128"/>
            <a:ea typeface="UD Digi Kyokasho NK-R" panose="02020400000000000000" pitchFamily="18" charset="-128"/>
          </a:endParaRPr>
        </a:p>
      </dgm:t>
    </dgm:pt>
    <dgm:pt modelId="{86097BE5-7776-439A-A428-195D1599305B}" type="sibTrans" cxnId="{1F8F7684-784A-4F51-B57B-3C55EFC17D73}">
      <dgm:prSet/>
      <dgm:spPr/>
      <dgm:t>
        <a:bodyPr/>
        <a:lstStyle/>
        <a:p>
          <a:endParaRPr lang="en-GB" b="0">
            <a:solidFill>
              <a:schemeClr val="tx1"/>
            </a:solidFill>
            <a:latin typeface="UD Digi Kyokasho NK-R" panose="02020400000000000000" pitchFamily="18" charset="-128"/>
            <a:ea typeface="UD Digi Kyokasho NK-R" panose="02020400000000000000" pitchFamily="18" charset="-128"/>
          </a:endParaRPr>
        </a:p>
      </dgm:t>
    </dgm:pt>
    <dgm:pt modelId="{6C9417D2-089F-40F8-AAAD-88E52BEF674B}">
      <dgm:prSet phldrT="[Text]"/>
      <dgm:spPr>
        <a:solidFill>
          <a:schemeClr val="bg1">
            <a:lumMod val="95000"/>
          </a:schemeClr>
        </a:solidFill>
        <a:ln>
          <a:solidFill>
            <a:schemeClr val="tx1"/>
          </a:solidFill>
        </a:ln>
      </dgm:spPr>
      <dgm:t>
        <a:bodyPr/>
        <a:lstStyle/>
        <a:p>
          <a:pPr>
            <a:buFont typeface="Arial" panose="020B0604020202020204" pitchFamily="34" charset="0"/>
            <a:buChar char="•"/>
          </a:pPr>
          <a:r>
            <a:rPr lang="en-GB" altLang="en-US" b="0" dirty="0">
              <a:solidFill>
                <a:schemeClr val="tx1"/>
              </a:solidFill>
              <a:latin typeface="UD Digi Kyokasho NK-R" panose="02020400000000000000" pitchFamily="18" charset="-128"/>
              <a:ea typeface="UD Digi Kyokasho NK-R" panose="02020400000000000000" pitchFamily="18" charset="-128"/>
            </a:rPr>
            <a:t>The child does not learn to trust their feelings and this can affect their decision-making.</a:t>
          </a:r>
          <a:endParaRPr lang="en-GB" b="0" dirty="0">
            <a:solidFill>
              <a:schemeClr val="tx1"/>
            </a:solidFill>
            <a:latin typeface="UD Digi Kyokasho NK-R" panose="02020400000000000000" pitchFamily="18" charset="-128"/>
            <a:ea typeface="UD Digi Kyokasho NK-R" panose="02020400000000000000" pitchFamily="18" charset="-128"/>
          </a:endParaRPr>
        </a:p>
      </dgm:t>
    </dgm:pt>
    <dgm:pt modelId="{31ED51E5-4F2A-46EB-A0E3-B8FC8854D64B}" type="parTrans" cxnId="{00D78096-A13A-4E0B-B6D2-938386D07B35}">
      <dgm:prSet/>
      <dgm:spPr/>
      <dgm:t>
        <a:bodyPr/>
        <a:lstStyle/>
        <a:p>
          <a:endParaRPr lang="en-GB" b="0">
            <a:solidFill>
              <a:schemeClr val="tx1"/>
            </a:solidFill>
            <a:latin typeface="UD Digi Kyokasho NK-R" panose="02020400000000000000" pitchFamily="18" charset="-128"/>
            <a:ea typeface="UD Digi Kyokasho NK-R" panose="02020400000000000000" pitchFamily="18" charset="-128"/>
          </a:endParaRPr>
        </a:p>
      </dgm:t>
    </dgm:pt>
    <dgm:pt modelId="{D5D9744F-EDF3-43C4-9C2E-BD9C30DF0437}" type="sibTrans" cxnId="{00D78096-A13A-4E0B-B6D2-938386D07B35}">
      <dgm:prSet/>
      <dgm:spPr/>
      <dgm:t>
        <a:bodyPr/>
        <a:lstStyle/>
        <a:p>
          <a:endParaRPr lang="en-GB" b="0">
            <a:solidFill>
              <a:schemeClr val="tx1"/>
            </a:solidFill>
            <a:latin typeface="UD Digi Kyokasho NK-R" panose="02020400000000000000" pitchFamily="18" charset="-128"/>
            <a:ea typeface="UD Digi Kyokasho NK-R" panose="02020400000000000000" pitchFamily="18" charset="-128"/>
          </a:endParaRPr>
        </a:p>
      </dgm:t>
    </dgm:pt>
    <dgm:pt modelId="{D63A8405-026F-4A28-9FEB-617222661350}">
      <dgm:prSet phldrT="[Text]"/>
      <dgm:spPr>
        <a:solidFill>
          <a:schemeClr val="bg1">
            <a:lumMod val="95000"/>
          </a:schemeClr>
        </a:solidFill>
        <a:ln>
          <a:solidFill>
            <a:schemeClr val="tx1"/>
          </a:solidFill>
        </a:ln>
      </dgm:spPr>
      <dgm:t>
        <a:bodyPr/>
        <a:lstStyle/>
        <a:p>
          <a:pPr>
            <a:buFont typeface="Arial" panose="020B0604020202020204" pitchFamily="34" charset="0"/>
            <a:buChar char="•"/>
          </a:pPr>
          <a:r>
            <a:rPr lang="en-GB" altLang="en-US" b="0" dirty="0">
              <a:solidFill>
                <a:schemeClr val="tx1"/>
              </a:solidFill>
              <a:latin typeface="UD Digi Kyokasho NK-R" panose="02020400000000000000" pitchFamily="18" charset="-128"/>
              <a:ea typeface="UD Digi Kyokasho NK-R" panose="02020400000000000000" pitchFamily="18" charset="-128"/>
            </a:rPr>
            <a:t>They are not given opportunities to experience emotions and deal with them effectively so they can grow up unprepared for life’s challenges. </a:t>
          </a:r>
          <a:endParaRPr lang="en-GB" b="0" dirty="0">
            <a:solidFill>
              <a:schemeClr val="tx1"/>
            </a:solidFill>
            <a:latin typeface="UD Digi Kyokasho NK-R" panose="02020400000000000000" pitchFamily="18" charset="-128"/>
            <a:ea typeface="UD Digi Kyokasho NK-R" panose="02020400000000000000" pitchFamily="18" charset="-128"/>
          </a:endParaRPr>
        </a:p>
      </dgm:t>
    </dgm:pt>
    <dgm:pt modelId="{30A3F5A7-88AF-4EE3-85E1-89618195F3D2}" type="parTrans" cxnId="{118561C5-58C2-4638-BF2B-3527D99BB7FA}">
      <dgm:prSet/>
      <dgm:spPr/>
      <dgm:t>
        <a:bodyPr/>
        <a:lstStyle/>
        <a:p>
          <a:endParaRPr lang="en-GB" b="0">
            <a:solidFill>
              <a:schemeClr val="tx1"/>
            </a:solidFill>
            <a:latin typeface="UD Digi Kyokasho NK-R" panose="02020400000000000000" pitchFamily="18" charset="-128"/>
            <a:ea typeface="UD Digi Kyokasho NK-R" panose="02020400000000000000" pitchFamily="18" charset="-128"/>
          </a:endParaRPr>
        </a:p>
      </dgm:t>
    </dgm:pt>
    <dgm:pt modelId="{DEBCFF6D-E5C6-4702-8E07-C1CAC9750FDD}" type="sibTrans" cxnId="{118561C5-58C2-4638-BF2B-3527D99BB7FA}">
      <dgm:prSet/>
      <dgm:spPr/>
      <dgm:t>
        <a:bodyPr/>
        <a:lstStyle/>
        <a:p>
          <a:endParaRPr lang="en-GB" b="0">
            <a:solidFill>
              <a:schemeClr val="tx1"/>
            </a:solidFill>
            <a:latin typeface="UD Digi Kyokasho NK-R" panose="02020400000000000000" pitchFamily="18" charset="-128"/>
            <a:ea typeface="UD Digi Kyokasho NK-R" panose="02020400000000000000" pitchFamily="18" charset="-128"/>
          </a:endParaRPr>
        </a:p>
      </dgm:t>
    </dgm:pt>
    <dgm:pt modelId="{33DCFAB4-ACB6-43FE-95BF-D914EBE10A68}">
      <dgm:prSet phldrT="[Text]"/>
      <dgm:spPr>
        <a:solidFill>
          <a:schemeClr val="bg1">
            <a:lumMod val="95000"/>
          </a:schemeClr>
        </a:solidFill>
        <a:ln>
          <a:solidFill>
            <a:schemeClr val="tx1"/>
          </a:solidFill>
        </a:ln>
      </dgm:spPr>
      <dgm:t>
        <a:bodyPr/>
        <a:lstStyle/>
        <a:p>
          <a:pPr>
            <a:buFont typeface="Arial" panose="020B0604020202020204" pitchFamily="34" charset="0"/>
            <a:buChar char="•"/>
          </a:pPr>
          <a:r>
            <a:rPr lang="en-GB" altLang="en-US" b="0" dirty="0">
              <a:solidFill>
                <a:schemeClr val="tx1"/>
              </a:solidFill>
              <a:latin typeface="UD Digi Kyokasho NK-R" panose="02020400000000000000" pitchFamily="18" charset="-128"/>
              <a:ea typeface="UD Digi Kyokasho NK-R" panose="02020400000000000000" pitchFamily="18" charset="-128"/>
            </a:rPr>
            <a:t>It can lead to suppression of natural emotions and lack of practice of how to regulate unpleasant emotional experiences.</a:t>
          </a:r>
          <a:endParaRPr lang="en-GB" b="0" dirty="0">
            <a:solidFill>
              <a:schemeClr val="tx1"/>
            </a:solidFill>
            <a:latin typeface="UD Digi Kyokasho NK-R" panose="02020400000000000000" pitchFamily="18" charset="-128"/>
            <a:ea typeface="UD Digi Kyokasho NK-R" panose="02020400000000000000" pitchFamily="18" charset="-128"/>
          </a:endParaRPr>
        </a:p>
      </dgm:t>
    </dgm:pt>
    <dgm:pt modelId="{29581C50-BBFF-4571-84E6-F839E0689A15}" type="parTrans" cxnId="{8BED5358-F0AC-42D8-ABB5-582BA12DCD3E}">
      <dgm:prSet/>
      <dgm:spPr/>
      <dgm:t>
        <a:bodyPr/>
        <a:lstStyle/>
        <a:p>
          <a:endParaRPr lang="en-GB" b="0">
            <a:solidFill>
              <a:schemeClr val="tx1"/>
            </a:solidFill>
            <a:latin typeface="UD Digi Kyokasho NK-R" panose="02020400000000000000" pitchFamily="18" charset="-128"/>
            <a:ea typeface="UD Digi Kyokasho NK-R" panose="02020400000000000000" pitchFamily="18" charset="-128"/>
          </a:endParaRPr>
        </a:p>
      </dgm:t>
    </dgm:pt>
    <dgm:pt modelId="{26F410C4-8335-4C0C-BF14-C9CE6E6CB1CE}" type="sibTrans" cxnId="{8BED5358-F0AC-42D8-ABB5-582BA12DCD3E}">
      <dgm:prSet/>
      <dgm:spPr/>
      <dgm:t>
        <a:bodyPr/>
        <a:lstStyle/>
        <a:p>
          <a:endParaRPr lang="en-GB" b="0">
            <a:solidFill>
              <a:schemeClr val="tx1"/>
            </a:solidFill>
            <a:latin typeface="UD Digi Kyokasho NK-R" panose="02020400000000000000" pitchFamily="18" charset="-128"/>
            <a:ea typeface="UD Digi Kyokasho NK-R" panose="02020400000000000000" pitchFamily="18" charset="-128"/>
          </a:endParaRPr>
        </a:p>
      </dgm:t>
    </dgm:pt>
    <dgm:pt modelId="{720146B2-4544-4FBB-863E-9F206CC8B99B}">
      <dgm:prSet phldrT="[Text]"/>
      <dgm:spPr>
        <a:solidFill>
          <a:schemeClr val="bg1">
            <a:lumMod val="95000"/>
          </a:schemeClr>
        </a:solidFill>
        <a:ln>
          <a:solidFill>
            <a:schemeClr val="tx1"/>
          </a:solidFill>
        </a:ln>
      </dgm:spPr>
      <dgm:t>
        <a:bodyPr/>
        <a:lstStyle/>
        <a:p>
          <a:pPr>
            <a:buFont typeface="Arial" panose="020B0604020202020204" pitchFamily="34" charset="0"/>
            <a:buChar char="•"/>
          </a:pPr>
          <a:r>
            <a:rPr lang="en-GB" altLang="en-US" b="0" dirty="0">
              <a:solidFill>
                <a:schemeClr val="tx1"/>
              </a:solidFill>
              <a:latin typeface="UD Digi Kyokasho NK-R" panose="02020400000000000000" pitchFamily="18" charset="-128"/>
              <a:ea typeface="UD Digi Kyokasho NK-R" panose="02020400000000000000" pitchFamily="18" charset="-128"/>
            </a:rPr>
            <a:t>It can generate more negative feelings including resentment, guilt, shame and anger.</a:t>
          </a:r>
          <a:endParaRPr lang="en-GB" b="0" dirty="0">
            <a:solidFill>
              <a:schemeClr val="tx1"/>
            </a:solidFill>
            <a:latin typeface="UD Digi Kyokasho NK-R" panose="02020400000000000000" pitchFamily="18" charset="-128"/>
            <a:ea typeface="UD Digi Kyokasho NK-R" panose="02020400000000000000" pitchFamily="18" charset="-128"/>
          </a:endParaRPr>
        </a:p>
      </dgm:t>
    </dgm:pt>
    <dgm:pt modelId="{10113F8D-CE09-4FCF-97FB-6B9B0B5F8F41}" type="parTrans" cxnId="{4C831DBE-5D8A-4EFE-AD72-8EAE79A40968}">
      <dgm:prSet/>
      <dgm:spPr/>
      <dgm:t>
        <a:bodyPr/>
        <a:lstStyle/>
        <a:p>
          <a:endParaRPr lang="en-GB" b="0">
            <a:solidFill>
              <a:schemeClr val="tx1"/>
            </a:solidFill>
            <a:latin typeface="UD Digi Kyokasho NK-R" panose="02020400000000000000" pitchFamily="18" charset="-128"/>
            <a:ea typeface="UD Digi Kyokasho NK-R" panose="02020400000000000000" pitchFamily="18" charset="-128"/>
          </a:endParaRPr>
        </a:p>
      </dgm:t>
    </dgm:pt>
    <dgm:pt modelId="{DEE6C82D-5682-430D-ADB6-FDD6327EEDEE}" type="sibTrans" cxnId="{4C831DBE-5D8A-4EFE-AD72-8EAE79A40968}">
      <dgm:prSet/>
      <dgm:spPr/>
      <dgm:t>
        <a:bodyPr/>
        <a:lstStyle/>
        <a:p>
          <a:endParaRPr lang="en-GB" b="0">
            <a:solidFill>
              <a:schemeClr val="tx1"/>
            </a:solidFill>
            <a:latin typeface="UD Digi Kyokasho NK-R" panose="02020400000000000000" pitchFamily="18" charset="-128"/>
            <a:ea typeface="UD Digi Kyokasho NK-R" panose="02020400000000000000" pitchFamily="18" charset="-128"/>
          </a:endParaRPr>
        </a:p>
      </dgm:t>
    </dgm:pt>
    <dgm:pt modelId="{38189F52-0E61-4DAE-B68A-9AEB16AEA630}">
      <dgm:prSet phldrT="[Text]"/>
      <dgm:spPr>
        <a:solidFill>
          <a:schemeClr val="bg1">
            <a:lumMod val="95000"/>
          </a:schemeClr>
        </a:solidFill>
        <a:ln>
          <a:solidFill>
            <a:schemeClr val="tx1"/>
          </a:solidFill>
        </a:ln>
      </dgm:spPr>
      <dgm:t>
        <a:bodyPr/>
        <a:lstStyle/>
        <a:p>
          <a:pPr>
            <a:buFont typeface="Arial" panose="020B0604020202020204" pitchFamily="34" charset="0"/>
            <a:buChar char="•"/>
          </a:pPr>
          <a:endParaRPr lang="en-GB" b="0" dirty="0">
            <a:solidFill>
              <a:schemeClr val="tx1"/>
            </a:solidFill>
            <a:latin typeface="UD Digi Kyokasho NK-R" panose="02020400000000000000" pitchFamily="18" charset="-128"/>
            <a:ea typeface="UD Digi Kyokasho NK-R" panose="02020400000000000000" pitchFamily="18" charset="-128"/>
          </a:endParaRPr>
        </a:p>
      </dgm:t>
    </dgm:pt>
    <dgm:pt modelId="{87441291-8580-484A-9911-FB4848514556}" type="parTrans" cxnId="{6BD6A673-B891-49ED-BEB4-AFC7CE1DE431}">
      <dgm:prSet/>
      <dgm:spPr/>
      <dgm:t>
        <a:bodyPr/>
        <a:lstStyle/>
        <a:p>
          <a:endParaRPr lang="en-GB"/>
        </a:p>
      </dgm:t>
    </dgm:pt>
    <dgm:pt modelId="{94A5C0C0-1304-4193-9265-916FD9D960A1}" type="sibTrans" cxnId="{6BD6A673-B891-49ED-BEB4-AFC7CE1DE431}">
      <dgm:prSet/>
      <dgm:spPr/>
      <dgm:t>
        <a:bodyPr/>
        <a:lstStyle/>
        <a:p>
          <a:endParaRPr lang="en-GB"/>
        </a:p>
      </dgm:t>
    </dgm:pt>
    <dgm:pt modelId="{DCA4494C-7ADB-4FBA-8AE5-04D23811F1EF}" type="pres">
      <dgm:prSet presAssocID="{BF4B4DC3-91CE-4EE7-BACE-6EF97C519B15}" presName="diagram" presStyleCnt="0">
        <dgm:presLayoutVars>
          <dgm:chMax val="1"/>
          <dgm:dir/>
          <dgm:animLvl val="ctr"/>
          <dgm:resizeHandles val="exact"/>
        </dgm:presLayoutVars>
      </dgm:prSet>
      <dgm:spPr/>
    </dgm:pt>
    <dgm:pt modelId="{62280C58-E988-4B3D-BAF0-C5E832E12B5B}" type="pres">
      <dgm:prSet presAssocID="{BF4B4DC3-91CE-4EE7-BACE-6EF97C519B15}" presName="matrix" presStyleCnt="0"/>
      <dgm:spPr/>
    </dgm:pt>
    <dgm:pt modelId="{5514A2FD-C80B-400F-85AB-A52ACE2D8C21}" type="pres">
      <dgm:prSet presAssocID="{BF4B4DC3-91CE-4EE7-BACE-6EF97C519B15}" presName="tile1" presStyleLbl="node1" presStyleIdx="0" presStyleCnt="4"/>
      <dgm:spPr/>
    </dgm:pt>
    <dgm:pt modelId="{0C362F01-EFDA-4D32-BEB2-97C1C050C184}" type="pres">
      <dgm:prSet presAssocID="{BF4B4DC3-91CE-4EE7-BACE-6EF97C519B15}" presName="tile1text" presStyleLbl="node1" presStyleIdx="0" presStyleCnt="4">
        <dgm:presLayoutVars>
          <dgm:chMax val="0"/>
          <dgm:chPref val="0"/>
          <dgm:bulletEnabled val="1"/>
        </dgm:presLayoutVars>
      </dgm:prSet>
      <dgm:spPr/>
    </dgm:pt>
    <dgm:pt modelId="{CD7E16F1-BF01-4350-9DFE-89F30FF4FB5E}" type="pres">
      <dgm:prSet presAssocID="{BF4B4DC3-91CE-4EE7-BACE-6EF97C519B15}" presName="tile2" presStyleLbl="node1" presStyleIdx="1" presStyleCnt="4"/>
      <dgm:spPr/>
    </dgm:pt>
    <dgm:pt modelId="{606CFF3B-6CD9-44F9-9016-88BCCB2F7B36}" type="pres">
      <dgm:prSet presAssocID="{BF4B4DC3-91CE-4EE7-BACE-6EF97C519B15}" presName="tile2text" presStyleLbl="node1" presStyleIdx="1" presStyleCnt="4">
        <dgm:presLayoutVars>
          <dgm:chMax val="0"/>
          <dgm:chPref val="0"/>
          <dgm:bulletEnabled val="1"/>
        </dgm:presLayoutVars>
      </dgm:prSet>
      <dgm:spPr/>
    </dgm:pt>
    <dgm:pt modelId="{C7220200-DC79-42C3-A0E2-2A195982D1E7}" type="pres">
      <dgm:prSet presAssocID="{BF4B4DC3-91CE-4EE7-BACE-6EF97C519B15}" presName="tile3" presStyleLbl="node1" presStyleIdx="2" presStyleCnt="4"/>
      <dgm:spPr/>
    </dgm:pt>
    <dgm:pt modelId="{F8A05AD1-3A0D-4F39-94D0-09E891EC602F}" type="pres">
      <dgm:prSet presAssocID="{BF4B4DC3-91CE-4EE7-BACE-6EF97C519B15}" presName="tile3text" presStyleLbl="node1" presStyleIdx="2" presStyleCnt="4">
        <dgm:presLayoutVars>
          <dgm:chMax val="0"/>
          <dgm:chPref val="0"/>
          <dgm:bulletEnabled val="1"/>
        </dgm:presLayoutVars>
      </dgm:prSet>
      <dgm:spPr/>
    </dgm:pt>
    <dgm:pt modelId="{67EE422D-9C69-47A9-8D20-99DCFCEEF83B}" type="pres">
      <dgm:prSet presAssocID="{BF4B4DC3-91CE-4EE7-BACE-6EF97C519B15}" presName="tile4" presStyleLbl="node1" presStyleIdx="3" presStyleCnt="4"/>
      <dgm:spPr/>
    </dgm:pt>
    <dgm:pt modelId="{1F98132F-D9C0-40D7-8A77-F0D3DDDBF2F7}" type="pres">
      <dgm:prSet presAssocID="{BF4B4DC3-91CE-4EE7-BACE-6EF97C519B15}" presName="tile4text" presStyleLbl="node1" presStyleIdx="3" presStyleCnt="4">
        <dgm:presLayoutVars>
          <dgm:chMax val="0"/>
          <dgm:chPref val="0"/>
          <dgm:bulletEnabled val="1"/>
        </dgm:presLayoutVars>
      </dgm:prSet>
      <dgm:spPr/>
    </dgm:pt>
    <dgm:pt modelId="{10ACD077-926D-4B78-AAA1-3ECB2343641E}" type="pres">
      <dgm:prSet presAssocID="{BF4B4DC3-91CE-4EE7-BACE-6EF97C519B15}" presName="centerTile" presStyleLbl="fgShp" presStyleIdx="0" presStyleCnt="1">
        <dgm:presLayoutVars>
          <dgm:chMax val="0"/>
          <dgm:chPref val="0"/>
        </dgm:presLayoutVars>
      </dgm:prSet>
      <dgm:spPr/>
    </dgm:pt>
  </dgm:ptLst>
  <dgm:cxnLst>
    <dgm:cxn modelId="{2C8F6E01-EB69-4E44-A501-C494966F66F4}" type="presOf" srcId="{D63A8405-026F-4A28-9FEB-617222661350}" destId="{CD7E16F1-BF01-4350-9DFE-89F30FF4FB5E}" srcOrd="0" destOrd="0" presId="urn:microsoft.com/office/officeart/2005/8/layout/matrix1"/>
    <dgm:cxn modelId="{BF13705E-2233-421C-A185-CBBDB77FCF5A}" type="presOf" srcId="{1C45687B-060C-49F4-AD89-B6544ACC55D5}" destId="{10ACD077-926D-4B78-AAA1-3ECB2343641E}" srcOrd="0" destOrd="0" presId="urn:microsoft.com/office/officeart/2005/8/layout/matrix1"/>
    <dgm:cxn modelId="{0FA93763-B38E-4B01-9236-15EF0754B738}" type="presOf" srcId="{33DCFAB4-ACB6-43FE-95BF-D914EBE10A68}" destId="{F8A05AD1-3A0D-4F39-94D0-09E891EC602F}" srcOrd="1" destOrd="0" presId="urn:microsoft.com/office/officeart/2005/8/layout/matrix1"/>
    <dgm:cxn modelId="{5DF20C72-D465-46FD-BE85-03FCC415C357}" type="presOf" srcId="{6C9417D2-089F-40F8-AAAD-88E52BEF674B}" destId="{5514A2FD-C80B-400F-85AB-A52ACE2D8C21}" srcOrd="0" destOrd="0" presId="urn:microsoft.com/office/officeart/2005/8/layout/matrix1"/>
    <dgm:cxn modelId="{6BD6A673-B891-49ED-BEB4-AFC7CE1DE431}" srcId="{1C45687B-060C-49F4-AD89-B6544ACC55D5}" destId="{38189F52-0E61-4DAE-B68A-9AEB16AEA630}" srcOrd="4" destOrd="0" parTransId="{87441291-8580-484A-9911-FB4848514556}" sibTransId="{94A5C0C0-1304-4193-9265-916FD9D960A1}"/>
    <dgm:cxn modelId="{8BED5358-F0AC-42D8-ABB5-582BA12DCD3E}" srcId="{1C45687B-060C-49F4-AD89-B6544ACC55D5}" destId="{33DCFAB4-ACB6-43FE-95BF-D914EBE10A68}" srcOrd="2" destOrd="0" parTransId="{29581C50-BBFF-4571-84E6-F839E0689A15}" sibTransId="{26F410C4-8335-4C0C-BF14-C9CE6E6CB1CE}"/>
    <dgm:cxn modelId="{1F8F7684-784A-4F51-B57B-3C55EFC17D73}" srcId="{BF4B4DC3-91CE-4EE7-BACE-6EF97C519B15}" destId="{1C45687B-060C-49F4-AD89-B6544ACC55D5}" srcOrd="0" destOrd="0" parTransId="{1B4857D5-E426-4E0E-AE7C-74CA76C960DB}" sibTransId="{86097BE5-7776-439A-A428-195D1599305B}"/>
    <dgm:cxn modelId="{00D78096-A13A-4E0B-B6D2-938386D07B35}" srcId="{1C45687B-060C-49F4-AD89-B6544ACC55D5}" destId="{6C9417D2-089F-40F8-AAAD-88E52BEF674B}" srcOrd="0" destOrd="0" parTransId="{31ED51E5-4F2A-46EB-A0E3-B8FC8854D64B}" sibTransId="{D5D9744F-EDF3-43C4-9C2E-BD9C30DF0437}"/>
    <dgm:cxn modelId="{AD82999E-D42A-4C00-B8C3-E97C6FD4E0CA}" type="presOf" srcId="{720146B2-4544-4FBB-863E-9F206CC8B99B}" destId="{67EE422D-9C69-47A9-8D20-99DCFCEEF83B}" srcOrd="0" destOrd="0" presId="urn:microsoft.com/office/officeart/2005/8/layout/matrix1"/>
    <dgm:cxn modelId="{F2E04DA5-26FB-4A4F-BD52-5E760F7945E6}" type="presOf" srcId="{720146B2-4544-4FBB-863E-9F206CC8B99B}" destId="{1F98132F-D9C0-40D7-8A77-F0D3DDDBF2F7}" srcOrd="1" destOrd="0" presId="urn:microsoft.com/office/officeart/2005/8/layout/matrix1"/>
    <dgm:cxn modelId="{08A36BA7-595A-421D-A82F-D4C7ECE93F5F}" type="presOf" srcId="{D63A8405-026F-4A28-9FEB-617222661350}" destId="{606CFF3B-6CD9-44F9-9016-88BCCB2F7B36}" srcOrd="1" destOrd="0" presId="urn:microsoft.com/office/officeart/2005/8/layout/matrix1"/>
    <dgm:cxn modelId="{4C831DBE-5D8A-4EFE-AD72-8EAE79A40968}" srcId="{1C45687B-060C-49F4-AD89-B6544ACC55D5}" destId="{720146B2-4544-4FBB-863E-9F206CC8B99B}" srcOrd="3" destOrd="0" parTransId="{10113F8D-CE09-4FCF-97FB-6B9B0B5F8F41}" sibTransId="{DEE6C82D-5682-430D-ADB6-FDD6327EEDEE}"/>
    <dgm:cxn modelId="{AF9E40C4-2C92-49C5-9A84-258C74F9957D}" type="presOf" srcId="{BF4B4DC3-91CE-4EE7-BACE-6EF97C519B15}" destId="{DCA4494C-7ADB-4FBA-8AE5-04D23811F1EF}" srcOrd="0" destOrd="0" presId="urn:microsoft.com/office/officeart/2005/8/layout/matrix1"/>
    <dgm:cxn modelId="{118561C5-58C2-4638-BF2B-3527D99BB7FA}" srcId="{1C45687B-060C-49F4-AD89-B6544ACC55D5}" destId="{D63A8405-026F-4A28-9FEB-617222661350}" srcOrd="1" destOrd="0" parTransId="{30A3F5A7-88AF-4EE3-85E1-89618195F3D2}" sibTransId="{DEBCFF6D-E5C6-4702-8E07-C1CAC9750FDD}"/>
    <dgm:cxn modelId="{BCC2C5C9-EF8C-4D06-A7F2-2B6EA7C77F86}" type="presOf" srcId="{33DCFAB4-ACB6-43FE-95BF-D914EBE10A68}" destId="{C7220200-DC79-42C3-A0E2-2A195982D1E7}" srcOrd="0" destOrd="0" presId="urn:microsoft.com/office/officeart/2005/8/layout/matrix1"/>
    <dgm:cxn modelId="{E0154CE6-21A0-4289-8CB5-C314464C21E7}" type="presOf" srcId="{6C9417D2-089F-40F8-AAAD-88E52BEF674B}" destId="{0C362F01-EFDA-4D32-BEB2-97C1C050C184}" srcOrd="1" destOrd="0" presId="urn:microsoft.com/office/officeart/2005/8/layout/matrix1"/>
    <dgm:cxn modelId="{BA31ED5D-275C-45C5-BE84-0E6B762BEC43}" type="presParOf" srcId="{DCA4494C-7ADB-4FBA-8AE5-04D23811F1EF}" destId="{62280C58-E988-4B3D-BAF0-C5E832E12B5B}" srcOrd="0" destOrd="0" presId="urn:microsoft.com/office/officeart/2005/8/layout/matrix1"/>
    <dgm:cxn modelId="{5422FA64-9A06-4B0B-B313-ABF3E38B5D08}" type="presParOf" srcId="{62280C58-E988-4B3D-BAF0-C5E832E12B5B}" destId="{5514A2FD-C80B-400F-85AB-A52ACE2D8C21}" srcOrd="0" destOrd="0" presId="urn:microsoft.com/office/officeart/2005/8/layout/matrix1"/>
    <dgm:cxn modelId="{5451B627-3620-4A8E-95BF-6D575B8958A9}" type="presParOf" srcId="{62280C58-E988-4B3D-BAF0-C5E832E12B5B}" destId="{0C362F01-EFDA-4D32-BEB2-97C1C050C184}" srcOrd="1" destOrd="0" presId="urn:microsoft.com/office/officeart/2005/8/layout/matrix1"/>
    <dgm:cxn modelId="{3A224592-2C9F-4D2F-A39A-0BBF16CD3AEF}" type="presParOf" srcId="{62280C58-E988-4B3D-BAF0-C5E832E12B5B}" destId="{CD7E16F1-BF01-4350-9DFE-89F30FF4FB5E}" srcOrd="2" destOrd="0" presId="urn:microsoft.com/office/officeart/2005/8/layout/matrix1"/>
    <dgm:cxn modelId="{E4C9570C-E098-4D29-AEFD-59DA9C4CD380}" type="presParOf" srcId="{62280C58-E988-4B3D-BAF0-C5E832E12B5B}" destId="{606CFF3B-6CD9-44F9-9016-88BCCB2F7B36}" srcOrd="3" destOrd="0" presId="urn:microsoft.com/office/officeart/2005/8/layout/matrix1"/>
    <dgm:cxn modelId="{49C90060-6638-471D-98D4-3C4A7FAB6823}" type="presParOf" srcId="{62280C58-E988-4B3D-BAF0-C5E832E12B5B}" destId="{C7220200-DC79-42C3-A0E2-2A195982D1E7}" srcOrd="4" destOrd="0" presId="urn:microsoft.com/office/officeart/2005/8/layout/matrix1"/>
    <dgm:cxn modelId="{DBF474E9-0B21-46F5-9AFE-E09CCA941F03}" type="presParOf" srcId="{62280C58-E988-4B3D-BAF0-C5E832E12B5B}" destId="{F8A05AD1-3A0D-4F39-94D0-09E891EC602F}" srcOrd="5" destOrd="0" presId="urn:microsoft.com/office/officeart/2005/8/layout/matrix1"/>
    <dgm:cxn modelId="{373081EE-A586-45DD-A740-D5C2621918BD}" type="presParOf" srcId="{62280C58-E988-4B3D-BAF0-C5E832E12B5B}" destId="{67EE422D-9C69-47A9-8D20-99DCFCEEF83B}" srcOrd="6" destOrd="0" presId="urn:microsoft.com/office/officeart/2005/8/layout/matrix1"/>
    <dgm:cxn modelId="{5D3696D6-EDEF-4992-9B2D-4912A7EE0A76}" type="presParOf" srcId="{62280C58-E988-4B3D-BAF0-C5E832E12B5B}" destId="{1F98132F-D9C0-40D7-8A77-F0D3DDDBF2F7}" srcOrd="7" destOrd="0" presId="urn:microsoft.com/office/officeart/2005/8/layout/matrix1"/>
    <dgm:cxn modelId="{C1FE203E-F034-4F62-9BC5-046BFA759126}" type="presParOf" srcId="{DCA4494C-7ADB-4FBA-8AE5-04D23811F1EF}" destId="{10ACD077-926D-4B78-AAA1-3ECB2343641E}" srcOrd="1" destOrd="0" presId="urn:microsoft.com/office/officeart/2005/8/layout/matrix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E1F00F8-E1FE-412E-9B95-BDF19B771F6D}" type="doc">
      <dgm:prSet loTypeId="urn:microsoft.com/office/officeart/2005/8/layout/radial1" loCatId="relationship" qsTypeId="urn:microsoft.com/office/officeart/2005/8/quickstyle/simple3" qsCatId="simple" csTypeId="urn:microsoft.com/office/officeart/2005/8/colors/colorful4" csCatId="colorful" phldr="1"/>
      <dgm:spPr/>
      <dgm:t>
        <a:bodyPr/>
        <a:lstStyle/>
        <a:p>
          <a:endParaRPr lang="en-GB"/>
        </a:p>
      </dgm:t>
    </dgm:pt>
    <dgm:pt modelId="{C407FC22-FB4D-48D8-88B2-9ECF262C282A}">
      <dgm:prSet phldrT="[Text]"/>
      <dgm:spPr>
        <a:solidFill>
          <a:schemeClr val="bg1"/>
        </a:solidFill>
        <a:ln>
          <a:solidFill>
            <a:schemeClr val="tx1"/>
          </a:solidFill>
        </a:ln>
      </dgm:spPr>
      <dgm:t>
        <a:bodyPr/>
        <a:lstStyle/>
        <a:p>
          <a:r>
            <a:rPr lang="en-GB" dirty="0">
              <a:latin typeface="UD Digi Kyokasho NK-R" panose="02020400000000000000" pitchFamily="18" charset="-128"/>
              <a:ea typeface="UD Digi Kyokasho NK-R" panose="02020400000000000000" pitchFamily="18" charset="-128"/>
            </a:rPr>
            <a:t>Empathy</a:t>
          </a:r>
        </a:p>
      </dgm:t>
    </dgm:pt>
    <dgm:pt modelId="{8E44A770-0405-48DE-9155-5633559E8DBD}" type="parTrans" cxnId="{FA0C34B7-CE85-41C4-87F1-7B629C541A0F}">
      <dgm:prSet/>
      <dgm:spPr/>
      <dgm:t>
        <a:bodyPr/>
        <a:lstStyle/>
        <a:p>
          <a:endParaRPr lang="en-GB">
            <a:latin typeface="UD Digi Kyokasho NK-R" panose="02020400000000000000" pitchFamily="18" charset="-128"/>
            <a:ea typeface="UD Digi Kyokasho NK-R" panose="02020400000000000000" pitchFamily="18" charset="-128"/>
          </a:endParaRPr>
        </a:p>
      </dgm:t>
    </dgm:pt>
    <dgm:pt modelId="{4D006149-63B3-4086-BA1C-BBABE6B561E8}" type="sibTrans" cxnId="{FA0C34B7-CE85-41C4-87F1-7B629C541A0F}">
      <dgm:prSet/>
      <dgm:spPr/>
      <dgm:t>
        <a:bodyPr/>
        <a:lstStyle/>
        <a:p>
          <a:endParaRPr lang="en-GB">
            <a:latin typeface="UD Digi Kyokasho NK-R" panose="02020400000000000000" pitchFamily="18" charset="-128"/>
            <a:ea typeface="UD Digi Kyokasho NK-R" panose="02020400000000000000" pitchFamily="18" charset="-128"/>
          </a:endParaRPr>
        </a:p>
      </dgm:t>
    </dgm:pt>
    <dgm:pt modelId="{03F1A118-D3AF-4D15-B6DA-436C0CEAB459}">
      <dgm:prSet phldrT="[Text]"/>
      <dgm:spPr>
        <a:ln>
          <a:solidFill>
            <a:schemeClr val="tx1"/>
          </a:solidFill>
        </a:ln>
      </dgm:spPr>
      <dgm:t>
        <a:bodyPr/>
        <a:lstStyle/>
        <a:p>
          <a:r>
            <a:rPr lang="en-GB" dirty="0">
              <a:latin typeface="UD Digi Kyokasho NK-R" panose="02020400000000000000" pitchFamily="18" charset="-128"/>
              <a:ea typeface="UD Digi Kyokasho NK-R" panose="02020400000000000000" pitchFamily="18" charset="-128"/>
            </a:rPr>
            <a:t>Viewing the situation from the child’s perspective</a:t>
          </a:r>
        </a:p>
      </dgm:t>
    </dgm:pt>
    <dgm:pt modelId="{CE8CFC77-694D-4103-B8FD-1E5C184435AB}" type="parTrans" cxnId="{32884EEE-EB23-483D-BA27-9816D6941F4C}">
      <dgm:prSet/>
      <dgm:spPr>
        <a:ln>
          <a:solidFill>
            <a:schemeClr val="tx1"/>
          </a:solidFill>
        </a:ln>
      </dgm:spPr>
      <dgm:t>
        <a:bodyPr/>
        <a:lstStyle/>
        <a:p>
          <a:endParaRPr lang="en-GB">
            <a:latin typeface="UD Digi Kyokasho NK-R" panose="02020400000000000000" pitchFamily="18" charset="-128"/>
            <a:ea typeface="UD Digi Kyokasho NK-R" panose="02020400000000000000" pitchFamily="18" charset="-128"/>
          </a:endParaRPr>
        </a:p>
      </dgm:t>
    </dgm:pt>
    <dgm:pt modelId="{413B0EF6-668B-42E5-9994-C53F81D5C464}" type="sibTrans" cxnId="{32884EEE-EB23-483D-BA27-9816D6941F4C}">
      <dgm:prSet/>
      <dgm:spPr/>
      <dgm:t>
        <a:bodyPr/>
        <a:lstStyle/>
        <a:p>
          <a:endParaRPr lang="en-GB">
            <a:latin typeface="UD Digi Kyokasho NK-R" panose="02020400000000000000" pitchFamily="18" charset="-128"/>
            <a:ea typeface="UD Digi Kyokasho NK-R" panose="02020400000000000000" pitchFamily="18" charset="-128"/>
          </a:endParaRPr>
        </a:p>
      </dgm:t>
    </dgm:pt>
    <dgm:pt modelId="{C88B5EF7-BB77-4F04-B6DA-1D4D37C7665D}">
      <dgm:prSet phldrT="[Text]"/>
      <dgm:spPr>
        <a:ln>
          <a:solidFill>
            <a:schemeClr val="tx1"/>
          </a:solidFill>
        </a:ln>
      </dgm:spPr>
      <dgm:t>
        <a:bodyPr/>
        <a:lstStyle/>
        <a:p>
          <a:r>
            <a:rPr lang="en-GB" dirty="0">
              <a:latin typeface="UD Digi Kyokasho NK-R" panose="02020400000000000000" pitchFamily="18" charset="-128"/>
              <a:ea typeface="UD Digi Kyokasho NK-R" panose="02020400000000000000" pitchFamily="18" charset="-128"/>
            </a:rPr>
            <a:t>Is not agreeing with the child’s behaviour </a:t>
          </a:r>
        </a:p>
      </dgm:t>
    </dgm:pt>
    <dgm:pt modelId="{EBE52DF3-F48A-4FA3-A1E8-A9F800957BC6}" type="parTrans" cxnId="{6E620E9C-CC7E-471E-847F-209D732C361E}">
      <dgm:prSet/>
      <dgm:spPr>
        <a:ln>
          <a:solidFill>
            <a:schemeClr val="tx1"/>
          </a:solidFill>
        </a:ln>
      </dgm:spPr>
      <dgm:t>
        <a:bodyPr/>
        <a:lstStyle/>
        <a:p>
          <a:endParaRPr lang="en-GB">
            <a:latin typeface="UD Digi Kyokasho NK-R" panose="02020400000000000000" pitchFamily="18" charset="-128"/>
            <a:ea typeface="UD Digi Kyokasho NK-R" panose="02020400000000000000" pitchFamily="18" charset="-128"/>
          </a:endParaRPr>
        </a:p>
      </dgm:t>
    </dgm:pt>
    <dgm:pt modelId="{17442755-565B-4AC0-B2E5-8C394621258B}" type="sibTrans" cxnId="{6E620E9C-CC7E-471E-847F-209D732C361E}">
      <dgm:prSet/>
      <dgm:spPr/>
      <dgm:t>
        <a:bodyPr/>
        <a:lstStyle/>
        <a:p>
          <a:endParaRPr lang="en-GB">
            <a:latin typeface="UD Digi Kyokasho NK-R" panose="02020400000000000000" pitchFamily="18" charset="-128"/>
            <a:ea typeface="UD Digi Kyokasho NK-R" panose="02020400000000000000" pitchFamily="18" charset="-128"/>
          </a:endParaRPr>
        </a:p>
      </dgm:t>
    </dgm:pt>
    <dgm:pt modelId="{B519ED4B-885F-4688-B1AB-DEBE1F42CE3B}">
      <dgm:prSet phldrT="[Text]"/>
      <dgm:spPr>
        <a:ln>
          <a:solidFill>
            <a:schemeClr val="tx1"/>
          </a:solidFill>
        </a:ln>
      </dgm:spPr>
      <dgm:t>
        <a:bodyPr/>
        <a:lstStyle/>
        <a:p>
          <a:r>
            <a:rPr lang="en-GB" dirty="0">
              <a:latin typeface="UD Digi Kyokasho NK-R" panose="02020400000000000000" pitchFamily="18" charset="-128"/>
              <a:ea typeface="UD Digi Kyokasho NK-R" panose="02020400000000000000" pitchFamily="18" charset="-128"/>
            </a:rPr>
            <a:t>Recognises that all emotions are normal and natural </a:t>
          </a:r>
        </a:p>
      </dgm:t>
    </dgm:pt>
    <dgm:pt modelId="{2C2575C5-08E2-4F6D-8AFE-EE9F39DA0D5E}" type="parTrans" cxnId="{0382F5D2-0936-40C8-BCBB-29D9822B5A38}">
      <dgm:prSet/>
      <dgm:spPr>
        <a:ln>
          <a:solidFill>
            <a:schemeClr val="tx1"/>
          </a:solidFill>
        </a:ln>
      </dgm:spPr>
      <dgm:t>
        <a:bodyPr/>
        <a:lstStyle/>
        <a:p>
          <a:endParaRPr lang="en-GB">
            <a:latin typeface="UD Digi Kyokasho NK-R" panose="02020400000000000000" pitchFamily="18" charset="-128"/>
            <a:ea typeface="UD Digi Kyokasho NK-R" panose="02020400000000000000" pitchFamily="18" charset="-128"/>
          </a:endParaRPr>
        </a:p>
      </dgm:t>
    </dgm:pt>
    <dgm:pt modelId="{4D81CBBE-A7C8-4132-B94C-D841F0D4F423}" type="sibTrans" cxnId="{0382F5D2-0936-40C8-BCBB-29D9822B5A38}">
      <dgm:prSet/>
      <dgm:spPr/>
      <dgm:t>
        <a:bodyPr/>
        <a:lstStyle/>
        <a:p>
          <a:endParaRPr lang="en-GB">
            <a:latin typeface="UD Digi Kyokasho NK-R" panose="02020400000000000000" pitchFamily="18" charset="-128"/>
            <a:ea typeface="UD Digi Kyokasho NK-R" panose="02020400000000000000" pitchFamily="18" charset="-128"/>
          </a:endParaRPr>
        </a:p>
      </dgm:t>
    </dgm:pt>
    <dgm:pt modelId="{22E6E334-6F3D-4F5F-9757-93133A251EB0}">
      <dgm:prSet phldrT="[Text]"/>
      <dgm:spPr>
        <a:ln>
          <a:solidFill>
            <a:schemeClr val="tx1"/>
          </a:solidFill>
        </a:ln>
      </dgm:spPr>
      <dgm:t>
        <a:bodyPr/>
        <a:lstStyle/>
        <a:p>
          <a:r>
            <a:rPr lang="en-GB" dirty="0">
              <a:latin typeface="UD Digi Kyokasho NK-R" panose="02020400000000000000" pitchFamily="18" charset="-128"/>
              <a:ea typeface="UD Digi Kyokasho NK-R" panose="02020400000000000000" pitchFamily="18" charset="-128"/>
            </a:rPr>
            <a:t>Recognises that behaviour is communicative</a:t>
          </a:r>
        </a:p>
      </dgm:t>
    </dgm:pt>
    <dgm:pt modelId="{AABD845B-718D-4026-B1BE-28F0A40EBCCF}" type="parTrans" cxnId="{6594CC24-D53F-4137-B79F-7BFD3A14CE7A}">
      <dgm:prSet/>
      <dgm:spPr>
        <a:ln>
          <a:solidFill>
            <a:schemeClr val="tx1"/>
          </a:solidFill>
        </a:ln>
      </dgm:spPr>
      <dgm:t>
        <a:bodyPr/>
        <a:lstStyle/>
        <a:p>
          <a:endParaRPr lang="en-GB">
            <a:latin typeface="UD Digi Kyokasho NK-R" panose="02020400000000000000" pitchFamily="18" charset="-128"/>
            <a:ea typeface="UD Digi Kyokasho NK-R" panose="02020400000000000000" pitchFamily="18" charset="-128"/>
          </a:endParaRPr>
        </a:p>
      </dgm:t>
    </dgm:pt>
    <dgm:pt modelId="{A38CAFD6-387B-4C1B-B961-799FE93A0D92}" type="sibTrans" cxnId="{6594CC24-D53F-4137-B79F-7BFD3A14CE7A}">
      <dgm:prSet/>
      <dgm:spPr/>
      <dgm:t>
        <a:bodyPr/>
        <a:lstStyle/>
        <a:p>
          <a:endParaRPr lang="en-GB">
            <a:latin typeface="UD Digi Kyokasho NK-R" panose="02020400000000000000" pitchFamily="18" charset="-128"/>
            <a:ea typeface="UD Digi Kyokasho NK-R" panose="02020400000000000000" pitchFamily="18" charset="-128"/>
          </a:endParaRPr>
        </a:p>
      </dgm:t>
    </dgm:pt>
    <dgm:pt modelId="{766BDE16-76BF-4BF9-A8FE-9D3E92FFF642}">
      <dgm:prSet phldrT="[Text]"/>
      <dgm:spPr>
        <a:ln>
          <a:solidFill>
            <a:schemeClr val="tx1"/>
          </a:solidFill>
        </a:ln>
      </dgm:spPr>
      <dgm:t>
        <a:bodyPr/>
        <a:lstStyle/>
        <a:p>
          <a:r>
            <a:rPr lang="en-GB" dirty="0">
              <a:latin typeface="UD Digi Kyokasho NK-R" panose="02020400000000000000" pitchFamily="18" charset="-128"/>
              <a:ea typeface="UD Digi Kyokasho NK-R" panose="02020400000000000000" pitchFamily="18" charset="-128"/>
            </a:rPr>
            <a:t>Is feeling with the young person</a:t>
          </a:r>
        </a:p>
      </dgm:t>
    </dgm:pt>
    <dgm:pt modelId="{D3A64F55-08FA-459A-BF25-D399F0F48F4D}" type="parTrans" cxnId="{07B43BEE-AEFE-46AC-A2E3-CFA0C8872E16}">
      <dgm:prSet/>
      <dgm:spPr>
        <a:ln>
          <a:solidFill>
            <a:schemeClr val="tx1"/>
          </a:solidFill>
        </a:ln>
      </dgm:spPr>
      <dgm:t>
        <a:bodyPr/>
        <a:lstStyle/>
        <a:p>
          <a:endParaRPr lang="en-GB">
            <a:latin typeface="UD Digi Kyokasho NK-R" panose="02020400000000000000" pitchFamily="18" charset="-128"/>
            <a:ea typeface="UD Digi Kyokasho NK-R" panose="02020400000000000000" pitchFamily="18" charset="-128"/>
          </a:endParaRPr>
        </a:p>
      </dgm:t>
    </dgm:pt>
    <dgm:pt modelId="{F865286B-F7AF-4293-B927-6407A65CD197}" type="sibTrans" cxnId="{07B43BEE-AEFE-46AC-A2E3-CFA0C8872E16}">
      <dgm:prSet/>
      <dgm:spPr/>
      <dgm:t>
        <a:bodyPr/>
        <a:lstStyle/>
        <a:p>
          <a:endParaRPr lang="en-GB">
            <a:latin typeface="UD Digi Kyokasho NK-R" panose="02020400000000000000" pitchFamily="18" charset="-128"/>
            <a:ea typeface="UD Digi Kyokasho NK-R" panose="02020400000000000000" pitchFamily="18" charset="-128"/>
          </a:endParaRPr>
        </a:p>
      </dgm:t>
    </dgm:pt>
    <dgm:pt modelId="{5B32E9E6-F85D-4797-9643-287D89D983EE}">
      <dgm:prSet phldrT="[Text]"/>
      <dgm:spPr>
        <a:ln>
          <a:solidFill>
            <a:schemeClr val="tx1"/>
          </a:solidFill>
        </a:ln>
      </dgm:spPr>
      <dgm:t>
        <a:bodyPr/>
        <a:lstStyle/>
        <a:p>
          <a:r>
            <a:rPr lang="en-GB" dirty="0">
              <a:latin typeface="UD Digi Kyokasho NK-R" panose="02020400000000000000" pitchFamily="18" charset="-128"/>
              <a:ea typeface="UD Digi Kyokasho NK-R" panose="02020400000000000000" pitchFamily="18" charset="-128"/>
            </a:rPr>
            <a:t>Is being attuned to a child’s emotional state</a:t>
          </a:r>
        </a:p>
      </dgm:t>
    </dgm:pt>
    <dgm:pt modelId="{8DBAD462-A1F7-4208-BF64-9C6EB78E297B}" type="parTrans" cxnId="{68805C24-93BC-4781-90E8-9D365AD78CCD}">
      <dgm:prSet/>
      <dgm:spPr>
        <a:ln>
          <a:solidFill>
            <a:schemeClr val="tx1"/>
          </a:solidFill>
        </a:ln>
      </dgm:spPr>
      <dgm:t>
        <a:bodyPr/>
        <a:lstStyle/>
        <a:p>
          <a:endParaRPr lang="en-GB">
            <a:latin typeface="UD Digi Kyokasho NK-R" panose="02020400000000000000" pitchFamily="18" charset="-128"/>
            <a:ea typeface="UD Digi Kyokasho NK-R" panose="02020400000000000000" pitchFamily="18" charset="-128"/>
          </a:endParaRPr>
        </a:p>
      </dgm:t>
    </dgm:pt>
    <dgm:pt modelId="{48684703-9C8F-4A88-BF45-CA14C3531F4B}" type="sibTrans" cxnId="{68805C24-93BC-4781-90E8-9D365AD78CCD}">
      <dgm:prSet/>
      <dgm:spPr/>
      <dgm:t>
        <a:bodyPr/>
        <a:lstStyle/>
        <a:p>
          <a:endParaRPr lang="en-GB">
            <a:latin typeface="UD Digi Kyokasho NK-R" panose="02020400000000000000" pitchFamily="18" charset="-128"/>
            <a:ea typeface="UD Digi Kyokasho NK-R" panose="02020400000000000000" pitchFamily="18" charset="-128"/>
          </a:endParaRPr>
        </a:p>
      </dgm:t>
    </dgm:pt>
    <dgm:pt modelId="{F2045CB3-BC89-4926-86CE-2ABF04F9A7A3}">
      <dgm:prSet phldrT="[Text]"/>
      <dgm:spPr>
        <a:ln>
          <a:solidFill>
            <a:schemeClr val="tx1"/>
          </a:solidFill>
        </a:ln>
      </dgm:spPr>
      <dgm:t>
        <a:bodyPr/>
        <a:lstStyle/>
        <a:p>
          <a:r>
            <a:rPr lang="en-GB" dirty="0">
              <a:latin typeface="UD Digi Kyokasho NK-R" panose="02020400000000000000" pitchFamily="18" charset="-128"/>
              <a:ea typeface="UD Digi Kyokasho NK-R" panose="02020400000000000000" pitchFamily="18" charset="-128"/>
            </a:rPr>
            <a:t>Is feeling and showing appropriate concern </a:t>
          </a:r>
        </a:p>
      </dgm:t>
    </dgm:pt>
    <dgm:pt modelId="{C88CC328-3CDE-405C-8B11-71D25A2A087D}" type="parTrans" cxnId="{F931C3FA-D21B-4F38-96E8-7FE22DD013A9}">
      <dgm:prSet/>
      <dgm:spPr>
        <a:ln>
          <a:solidFill>
            <a:schemeClr val="tx1"/>
          </a:solidFill>
        </a:ln>
      </dgm:spPr>
      <dgm:t>
        <a:bodyPr/>
        <a:lstStyle/>
        <a:p>
          <a:endParaRPr lang="en-GB">
            <a:latin typeface="UD Digi Kyokasho NK-R" panose="02020400000000000000" pitchFamily="18" charset="-128"/>
            <a:ea typeface="UD Digi Kyokasho NK-R" panose="02020400000000000000" pitchFamily="18" charset="-128"/>
          </a:endParaRPr>
        </a:p>
      </dgm:t>
    </dgm:pt>
    <dgm:pt modelId="{8052C3E6-075F-4871-BBB2-C6B8E7D52D80}" type="sibTrans" cxnId="{F931C3FA-D21B-4F38-96E8-7FE22DD013A9}">
      <dgm:prSet/>
      <dgm:spPr/>
      <dgm:t>
        <a:bodyPr/>
        <a:lstStyle/>
        <a:p>
          <a:endParaRPr lang="en-GB">
            <a:latin typeface="UD Digi Kyokasho NK-R" panose="02020400000000000000" pitchFamily="18" charset="-128"/>
            <a:ea typeface="UD Digi Kyokasho NK-R" panose="02020400000000000000" pitchFamily="18" charset="-128"/>
          </a:endParaRPr>
        </a:p>
      </dgm:t>
    </dgm:pt>
    <dgm:pt modelId="{C6DC79C9-AC9A-4A59-82B2-4C8143203F0E}" type="pres">
      <dgm:prSet presAssocID="{2E1F00F8-E1FE-412E-9B95-BDF19B771F6D}" presName="cycle" presStyleCnt="0">
        <dgm:presLayoutVars>
          <dgm:chMax val="1"/>
          <dgm:dir/>
          <dgm:animLvl val="ctr"/>
          <dgm:resizeHandles val="exact"/>
        </dgm:presLayoutVars>
      </dgm:prSet>
      <dgm:spPr/>
    </dgm:pt>
    <dgm:pt modelId="{6E7919A6-A14D-49AA-AFE4-8547E214D2CC}" type="pres">
      <dgm:prSet presAssocID="{C407FC22-FB4D-48D8-88B2-9ECF262C282A}" presName="centerShape" presStyleLbl="node0" presStyleIdx="0" presStyleCnt="1"/>
      <dgm:spPr/>
    </dgm:pt>
    <dgm:pt modelId="{44A0B550-7442-481A-9B0A-D68D3625C355}" type="pres">
      <dgm:prSet presAssocID="{CE8CFC77-694D-4103-B8FD-1E5C184435AB}" presName="Name9" presStyleLbl="parChTrans1D2" presStyleIdx="0" presStyleCnt="7"/>
      <dgm:spPr/>
    </dgm:pt>
    <dgm:pt modelId="{97DCC71B-CBF7-49A1-A97C-81714D4546EB}" type="pres">
      <dgm:prSet presAssocID="{CE8CFC77-694D-4103-B8FD-1E5C184435AB}" presName="connTx" presStyleLbl="parChTrans1D2" presStyleIdx="0" presStyleCnt="7"/>
      <dgm:spPr/>
    </dgm:pt>
    <dgm:pt modelId="{22291BDD-EE37-4C53-B709-306EAE2B2B8C}" type="pres">
      <dgm:prSet presAssocID="{03F1A118-D3AF-4D15-B6DA-436C0CEAB459}" presName="node" presStyleLbl="node1" presStyleIdx="0" presStyleCnt="7">
        <dgm:presLayoutVars>
          <dgm:bulletEnabled val="1"/>
        </dgm:presLayoutVars>
      </dgm:prSet>
      <dgm:spPr/>
    </dgm:pt>
    <dgm:pt modelId="{78C3CAD9-1AF8-4AD8-8506-A21193730AF8}" type="pres">
      <dgm:prSet presAssocID="{EBE52DF3-F48A-4FA3-A1E8-A9F800957BC6}" presName="Name9" presStyleLbl="parChTrans1D2" presStyleIdx="1" presStyleCnt="7"/>
      <dgm:spPr/>
    </dgm:pt>
    <dgm:pt modelId="{DEF2BE96-F2CD-48EF-A5C6-2CEEAC60E85E}" type="pres">
      <dgm:prSet presAssocID="{EBE52DF3-F48A-4FA3-A1E8-A9F800957BC6}" presName="connTx" presStyleLbl="parChTrans1D2" presStyleIdx="1" presStyleCnt="7"/>
      <dgm:spPr/>
    </dgm:pt>
    <dgm:pt modelId="{183CD641-DC36-4107-BCA7-F978227475F0}" type="pres">
      <dgm:prSet presAssocID="{C88B5EF7-BB77-4F04-B6DA-1D4D37C7665D}" presName="node" presStyleLbl="node1" presStyleIdx="1" presStyleCnt="7">
        <dgm:presLayoutVars>
          <dgm:bulletEnabled val="1"/>
        </dgm:presLayoutVars>
      </dgm:prSet>
      <dgm:spPr/>
    </dgm:pt>
    <dgm:pt modelId="{35F857B0-A9A8-4B64-A9F6-3D9711BD4FE0}" type="pres">
      <dgm:prSet presAssocID="{2C2575C5-08E2-4F6D-8AFE-EE9F39DA0D5E}" presName="Name9" presStyleLbl="parChTrans1D2" presStyleIdx="2" presStyleCnt="7"/>
      <dgm:spPr/>
    </dgm:pt>
    <dgm:pt modelId="{D5CE2266-BE9D-4867-8DF3-362CAAA1C972}" type="pres">
      <dgm:prSet presAssocID="{2C2575C5-08E2-4F6D-8AFE-EE9F39DA0D5E}" presName="connTx" presStyleLbl="parChTrans1D2" presStyleIdx="2" presStyleCnt="7"/>
      <dgm:spPr/>
    </dgm:pt>
    <dgm:pt modelId="{E53D8525-0293-40DE-9758-D8583689572E}" type="pres">
      <dgm:prSet presAssocID="{B519ED4B-885F-4688-B1AB-DEBE1F42CE3B}" presName="node" presStyleLbl="node1" presStyleIdx="2" presStyleCnt="7">
        <dgm:presLayoutVars>
          <dgm:bulletEnabled val="1"/>
        </dgm:presLayoutVars>
      </dgm:prSet>
      <dgm:spPr/>
    </dgm:pt>
    <dgm:pt modelId="{EE6FA093-5369-4A30-BF5D-EB0B272A0288}" type="pres">
      <dgm:prSet presAssocID="{8DBAD462-A1F7-4208-BF64-9C6EB78E297B}" presName="Name9" presStyleLbl="parChTrans1D2" presStyleIdx="3" presStyleCnt="7"/>
      <dgm:spPr/>
    </dgm:pt>
    <dgm:pt modelId="{69E859FD-3E62-4F8F-96BE-B63C518A9298}" type="pres">
      <dgm:prSet presAssocID="{8DBAD462-A1F7-4208-BF64-9C6EB78E297B}" presName="connTx" presStyleLbl="parChTrans1D2" presStyleIdx="3" presStyleCnt="7"/>
      <dgm:spPr/>
    </dgm:pt>
    <dgm:pt modelId="{8882B7AF-6793-42FF-B6FD-F242313BFDE3}" type="pres">
      <dgm:prSet presAssocID="{5B32E9E6-F85D-4797-9643-287D89D983EE}" presName="node" presStyleLbl="node1" presStyleIdx="3" presStyleCnt="7">
        <dgm:presLayoutVars>
          <dgm:bulletEnabled val="1"/>
        </dgm:presLayoutVars>
      </dgm:prSet>
      <dgm:spPr/>
    </dgm:pt>
    <dgm:pt modelId="{A30BFEE7-84DC-473A-B31E-861E4A045F2D}" type="pres">
      <dgm:prSet presAssocID="{C88CC328-3CDE-405C-8B11-71D25A2A087D}" presName="Name9" presStyleLbl="parChTrans1D2" presStyleIdx="4" presStyleCnt="7"/>
      <dgm:spPr/>
    </dgm:pt>
    <dgm:pt modelId="{65272739-8D02-4718-8473-8C4FADAFD078}" type="pres">
      <dgm:prSet presAssocID="{C88CC328-3CDE-405C-8B11-71D25A2A087D}" presName="connTx" presStyleLbl="parChTrans1D2" presStyleIdx="4" presStyleCnt="7"/>
      <dgm:spPr/>
    </dgm:pt>
    <dgm:pt modelId="{304B2E66-484E-4848-A514-E9868AF062C8}" type="pres">
      <dgm:prSet presAssocID="{F2045CB3-BC89-4926-86CE-2ABF04F9A7A3}" presName="node" presStyleLbl="node1" presStyleIdx="4" presStyleCnt="7">
        <dgm:presLayoutVars>
          <dgm:bulletEnabled val="1"/>
        </dgm:presLayoutVars>
      </dgm:prSet>
      <dgm:spPr/>
    </dgm:pt>
    <dgm:pt modelId="{8A32F9F9-ECEF-43F1-932D-709C1A129135}" type="pres">
      <dgm:prSet presAssocID="{AABD845B-718D-4026-B1BE-28F0A40EBCCF}" presName="Name9" presStyleLbl="parChTrans1D2" presStyleIdx="5" presStyleCnt="7"/>
      <dgm:spPr/>
    </dgm:pt>
    <dgm:pt modelId="{F6F3C068-CCAF-4CE1-A9DD-6EF78C3DA428}" type="pres">
      <dgm:prSet presAssocID="{AABD845B-718D-4026-B1BE-28F0A40EBCCF}" presName="connTx" presStyleLbl="parChTrans1D2" presStyleIdx="5" presStyleCnt="7"/>
      <dgm:spPr/>
    </dgm:pt>
    <dgm:pt modelId="{A9906E1B-83D9-44C6-BF0C-B5E501CDD1A4}" type="pres">
      <dgm:prSet presAssocID="{22E6E334-6F3D-4F5F-9757-93133A251EB0}" presName="node" presStyleLbl="node1" presStyleIdx="5" presStyleCnt="7">
        <dgm:presLayoutVars>
          <dgm:bulletEnabled val="1"/>
        </dgm:presLayoutVars>
      </dgm:prSet>
      <dgm:spPr/>
    </dgm:pt>
    <dgm:pt modelId="{D5A85B9D-F9F7-486F-AF74-44348A72B774}" type="pres">
      <dgm:prSet presAssocID="{D3A64F55-08FA-459A-BF25-D399F0F48F4D}" presName="Name9" presStyleLbl="parChTrans1D2" presStyleIdx="6" presStyleCnt="7"/>
      <dgm:spPr/>
    </dgm:pt>
    <dgm:pt modelId="{A4EF1255-47F5-4A53-90A3-A776FB02742D}" type="pres">
      <dgm:prSet presAssocID="{D3A64F55-08FA-459A-BF25-D399F0F48F4D}" presName="connTx" presStyleLbl="parChTrans1D2" presStyleIdx="6" presStyleCnt="7"/>
      <dgm:spPr/>
    </dgm:pt>
    <dgm:pt modelId="{C8FB2685-3E76-4CCD-BFD7-61D2C998C791}" type="pres">
      <dgm:prSet presAssocID="{766BDE16-76BF-4BF9-A8FE-9D3E92FFF642}" presName="node" presStyleLbl="node1" presStyleIdx="6" presStyleCnt="7">
        <dgm:presLayoutVars>
          <dgm:bulletEnabled val="1"/>
        </dgm:presLayoutVars>
      </dgm:prSet>
      <dgm:spPr/>
    </dgm:pt>
  </dgm:ptLst>
  <dgm:cxnLst>
    <dgm:cxn modelId="{68668406-778B-49CF-81F2-F3AD1ABE2FD9}" type="presOf" srcId="{B519ED4B-885F-4688-B1AB-DEBE1F42CE3B}" destId="{E53D8525-0293-40DE-9758-D8583689572E}" srcOrd="0" destOrd="0" presId="urn:microsoft.com/office/officeart/2005/8/layout/radial1"/>
    <dgm:cxn modelId="{415C2109-548C-40FF-946E-10C62011F1B7}" type="presOf" srcId="{8DBAD462-A1F7-4208-BF64-9C6EB78E297B}" destId="{69E859FD-3E62-4F8F-96BE-B63C518A9298}" srcOrd="1" destOrd="0" presId="urn:microsoft.com/office/officeart/2005/8/layout/radial1"/>
    <dgm:cxn modelId="{68805C24-93BC-4781-90E8-9D365AD78CCD}" srcId="{C407FC22-FB4D-48D8-88B2-9ECF262C282A}" destId="{5B32E9E6-F85D-4797-9643-287D89D983EE}" srcOrd="3" destOrd="0" parTransId="{8DBAD462-A1F7-4208-BF64-9C6EB78E297B}" sibTransId="{48684703-9C8F-4A88-BF45-CA14C3531F4B}"/>
    <dgm:cxn modelId="{6594CC24-D53F-4137-B79F-7BFD3A14CE7A}" srcId="{C407FC22-FB4D-48D8-88B2-9ECF262C282A}" destId="{22E6E334-6F3D-4F5F-9757-93133A251EB0}" srcOrd="5" destOrd="0" parTransId="{AABD845B-718D-4026-B1BE-28F0A40EBCCF}" sibTransId="{A38CAFD6-387B-4C1B-B961-799FE93A0D92}"/>
    <dgm:cxn modelId="{F435BF2D-0F3F-4C22-AC60-C3360A48CC37}" type="presOf" srcId="{EBE52DF3-F48A-4FA3-A1E8-A9F800957BC6}" destId="{78C3CAD9-1AF8-4AD8-8506-A21193730AF8}" srcOrd="0" destOrd="0" presId="urn:microsoft.com/office/officeart/2005/8/layout/radial1"/>
    <dgm:cxn modelId="{AD54E833-26DE-49A3-92CB-044A6CD25E00}" type="presOf" srcId="{AABD845B-718D-4026-B1BE-28F0A40EBCCF}" destId="{8A32F9F9-ECEF-43F1-932D-709C1A129135}" srcOrd="0" destOrd="0" presId="urn:microsoft.com/office/officeart/2005/8/layout/radial1"/>
    <dgm:cxn modelId="{0B9A223E-74E2-447A-802B-DD6B119BFDEA}" type="presOf" srcId="{CE8CFC77-694D-4103-B8FD-1E5C184435AB}" destId="{97DCC71B-CBF7-49A1-A97C-81714D4546EB}" srcOrd="1" destOrd="0" presId="urn:microsoft.com/office/officeart/2005/8/layout/radial1"/>
    <dgm:cxn modelId="{A7A92960-5AFA-4278-9961-29D9A8AE872E}" type="presOf" srcId="{D3A64F55-08FA-459A-BF25-D399F0F48F4D}" destId="{A4EF1255-47F5-4A53-90A3-A776FB02742D}" srcOrd="1" destOrd="0" presId="urn:microsoft.com/office/officeart/2005/8/layout/radial1"/>
    <dgm:cxn modelId="{58D97045-C745-4996-ADBF-BB2A8EE61850}" type="presOf" srcId="{22E6E334-6F3D-4F5F-9757-93133A251EB0}" destId="{A9906E1B-83D9-44C6-BF0C-B5E501CDD1A4}" srcOrd="0" destOrd="0" presId="urn:microsoft.com/office/officeart/2005/8/layout/radial1"/>
    <dgm:cxn modelId="{88BDA166-BB35-4B31-8CF2-3841A6339723}" type="presOf" srcId="{2E1F00F8-E1FE-412E-9B95-BDF19B771F6D}" destId="{C6DC79C9-AC9A-4A59-82B2-4C8143203F0E}" srcOrd="0" destOrd="0" presId="urn:microsoft.com/office/officeart/2005/8/layout/radial1"/>
    <dgm:cxn modelId="{D04DDD77-0E48-4558-AF72-19CB8F6CA100}" type="presOf" srcId="{C407FC22-FB4D-48D8-88B2-9ECF262C282A}" destId="{6E7919A6-A14D-49AA-AFE4-8547E214D2CC}" srcOrd="0" destOrd="0" presId="urn:microsoft.com/office/officeart/2005/8/layout/radial1"/>
    <dgm:cxn modelId="{68ABEE58-0731-4453-9B34-04C660D716CE}" type="presOf" srcId="{8DBAD462-A1F7-4208-BF64-9C6EB78E297B}" destId="{EE6FA093-5369-4A30-BF5D-EB0B272A0288}" srcOrd="0" destOrd="0" presId="urn:microsoft.com/office/officeart/2005/8/layout/radial1"/>
    <dgm:cxn modelId="{9C13167A-408A-4E7D-B738-CD0470E98AF6}" type="presOf" srcId="{CE8CFC77-694D-4103-B8FD-1E5C184435AB}" destId="{44A0B550-7442-481A-9B0A-D68D3625C355}" srcOrd="0" destOrd="0" presId="urn:microsoft.com/office/officeart/2005/8/layout/radial1"/>
    <dgm:cxn modelId="{EAD0AD86-266E-44CB-A1AC-6DCD72C29BD5}" type="presOf" srcId="{C88B5EF7-BB77-4F04-B6DA-1D4D37C7665D}" destId="{183CD641-DC36-4107-BCA7-F978227475F0}" srcOrd="0" destOrd="0" presId="urn:microsoft.com/office/officeart/2005/8/layout/radial1"/>
    <dgm:cxn modelId="{D3E46788-906E-4D42-A7FB-C6747DD043BE}" type="presOf" srcId="{AABD845B-718D-4026-B1BE-28F0A40EBCCF}" destId="{F6F3C068-CCAF-4CE1-A9DD-6EF78C3DA428}" srcOrd="1" destOrd="0" presId="urn:microsoft.com/office/officeart/2005/8/layout/radial1"/>
    <dgm:cxn modelId="{82B4BE8C-A43B-419E-A1BC-EB2B810F6234}" type="presOf" srcId="{EBE52DF3-F48A-4FA3-A1E8-A9F800957BC6}" destId="{DEF2BE96-F2CD-48EF-A5C6-2CEEAC60E85E}" srcOrd="1" destOrd="0" presId="urn:microsoft.com/office/officeart/2005/8/layout/radial1"/>
    <dgm:cxn modelId="{B326C999-2823-4E70-B255-996436C94294}" type="presOf" srcId="{C88CC328-3CDE-405C-8B11-71D25A2A087D}" destId="{A30BFEE7-84DC-473A-B31E-861E4A045F2D}" srcOrd="0" destOrd="0" presId="urn:microsoft.com/office/officeart/2005/8/layout/radial1"/>
    <dgm:cxn modelId="{6E620E9C-CC7E-471E-847F-209D732C361E}" srcId="{C407FC22-FB4D-48D8-88B2-9ECF262C282A}" destId="{C88B5EF7-BB77-4F04-B6DA-1D4D37C7665D}" srcOrd="1" destOrd="0" parTransId="{EBE52DF3-F48A-4FA3-A1E8-A9F800957BC6}" sibTransId="{17442755-565B-4AC0-B2E5-8C394621258B}"/>
    <dgm:cxn modelId="{DA91A0A8-914F-4ED6-B8C6-A21E5C789C7B}" type="presOf" srcId="{F2045CB3-BC89-4926-86CE-2ABF04F9A7A3}" destId="{304B2E66-484E-4848-A514-E9868AF062C8}" srcOrd="0" destOrd="0" presId="urn:microsoft.com/office/officeart/2005/8/layout/radial1"/>
    <dgm:cxn modelId="{929A83B5-1E2D-4CC7-A112-E22918AFDC21}" type="presOf" srcId="{5B32E9E6-F85D-4797-9643-287D89D983EE}" destId="{8882B7AF-6793-42FF-B6FD-F242313BFDE3}" srcOrd="0" destOrd="0" presId="urn:microsoft.com/office/officeart/2005/8/layout/radial1"/>
    <dgm:cxn modelId="{FA0C34B7-CE85-41C4-87F1-7B629C541A0F}" srcId="{2E1F00F8-E1FE-412E-9B95-BDF19B771F6D}" destId="{C407FC22-FB4D-48D8-88B2-9ECF262C282A}" srcOrd="0" destOrd="0" parTransId="{8E44A770-0405-48DE-9155-5633559E8DBD}" sibTransId="{4D006149-63B3-4086-BA1C-BBABE6B561E8}"/>
    <dgm:cxn modelId="{E07AB3CD-06A2-436E-9CEA-AB3D1A85FC30}" type="presOf" srcId="{03F1A118-D3AF-4D15-B6DA-436C0CEAB459}" destId="{22291BDD-EE37-4C53-B709-306EAE2B2B8C}" srcOrd="0" destOrd="0" presId="urn:microsoft.com/office/officeart/2005/8/layout/radial1"/>
    <dgm:cxn modelId="{7932AED2-E777-4E3A-8005-E59E8D10931E}" type="presOf" srcId="{766BDE16-76BF-4BF9-A8FE-9D3E92FFF642}" destId="{C8FB2685-3E76-4CCD-BFD7-61D2C998C791}" srcOrd="0" destOrd="0" presId="urn:microsoft.com/office/officeart/2005/8/layout/radial1"/>
    <dgm:cxn modelId="{0382F5D2-0936-40C8-BCBB-29D9822B5A38}" srcId="{C407FC22-FB4D-48D8-88B2-9ECF262C282A}" destId="{B519ED4B-885F-4688-B1AB-DEBE1F42CE3B}" srcOrd="2" destOrd="0" parTransId="{2C2575C5-08E2-4F6D-8AFE-EE9F39DA0D5E}" sibTransId="{4D81CBBE-A7C8-4132-B94C-D841F0D4F423}"/>
    <dgm:cxn modelId="{1878A2E9-1C31-4C99-9067-C10EA3F1A4D9}" type="presOf" srcId="{D3A64F55-08FA-459A-BF25-D399F0F48F4D}" destId="{D5A85B9D-F9F7-486F-AF74-44348A72B774}" srcOrd="0" destOrd="0" presId="urn:microsoft.com/office/officeart/2005/8/layout/radial1"/>
    <dgm:cxn modelId="{07B43BEE-AEFE-46AC-A2E3-CFA0C8872E16}" srcId="{C407FC22-FB4D-48D8-88B2-9ECF262C282A}" destId="{766BDE16-76BF-4BF9-A8FE-9D3E92FFF642}" srcOrd="6" destOrd="0" parTransId="{D3A64F55-08FA-459A-BF25-D399F0F48F4D}" sibTransId="{F865286B-F7AF-4293-B927-6407A65CD197}"/>
    <dgm:cxn modelId="{32884EEE-EB23-483D-BA27-9816D6941F4C}" srcId="{C407FC22-FB4D-48D8-88B2-9ECF262C282A}" destId="{03F1A118-D3AF-4D15-B6DA-436C0CEAB459}" srcOrd="0" destOrd="0" parTransId="{CE8CFC77-694D-4103-B8FD-1E5C184435AB}" sibTransId="{413B0EF6-668B-42E5-9994-C53F81D5C464}"/>
    <dgm:cxn modelId="{4E5317EF-DC6A-43F1-B4ED-70842F1F905A}" type="presOf" srcId="{2C2575C5-08E2-4F6D-8AFE-EE9F39DA0D5E}" destId="{D5CE2266-BE9D-4867-8DF3-362CAAA1C972}" srcOrd="1" destOrd="0" presId="urn:microsoft.com/office/officeart/2005/8/layout/radial1"/>
    <dgm:cxn modelId="{CD5375F4-082F-4539-80D6-8780443CA085}" type="presOf" srcId="{C88CC328-3CDE-405C-8B11-71D25A2A087D}" destId="{65272739-8D02-4718-8473-8C4FADAFD078}" srcOrd="1" destOrd="0" presId="urn:microsoft.com/office/officeart/2005/8/layout/radial1"/>
    <dgm:cxn modelId="{F931C3FA-D21B-4F38-96E8-7FE22DD013A9}" srcId="{C407FC22-FB4D-48D8-88B2-9ECF262C282A}" destId="{F2045CB3-BC89-4926-86CE-2ABF04F9A7A3}" srcOrd="4" destOrd="0" parTransId="{C88CC328-3CDE-405C-8B11-71D25A2A087D}" sibTransId="{8052C3E6-075F-4871-BBB2-C6B8E7D52D80}"/>
    <dgm:cxn modelId="{AEA7CEFC-D6F9-4DA4-97D1-5C7171FB8114}" type="presOf" srcId="{2C2575C5-08E2-4F6D-8AFE-EE9F39DA0D5E}" destId="{35F857B0-A9A8-4B64-A9F6-3D9711BD4FE0}" srcOrd="0" destOrd="0" presId="urn:microsoft.com/office/officeart/2005/8/layout/radial1"/>
    <dgm:cxn modelId="{8B6B96ED-5932-4791-A013-9938AE70C0E0}" type="presParOf" srcId="{C6DC79C9-AC9A-4A59-82B2-4C8143203F0E}" destId="{6E7919A6-A14D-49AA-AFE4-8547E214D2CC}" srcOrd="0" destOrd="0" presId="urn:microsoft.com/office/officeart/2005/8/layout/radial1"/>
    <dgm:cxn modelId="{C453E87C-0C5F-46EE-AF8A-EEAA8629C6CF}" type="presParOf" srcId="{C6DC79C9-AC9A-4A59-82B2-4C8143203F0E}" destId="{44A0B550-7442-481A-9B0A-D68D3625C355}" srcOrd="1" destOrd="0" presId="urn:microsoft.com/office/officeart/2005/8/layout/radial1"/>
    <dgm:cxn modelId="{FFB598BA-74FA-4E06-B825-74BDC71EFE28}" type="presParOf" srcId="{44A0B550-7442-481A-9B0A-D68D3625C355}" destId="{97DCC71B-CBF7-49A1-A97C-81714D4546EB}" srcOrd="0" destOrd="0" presId="urn:microsoft.com/office/officeart/2005/8/layout/radial1"/>
    <dgm:cxn modelId="{57082B6E-092F-4111-BBAE-BD8974AA2A19}" type="presParOf" srcId="{C6DC79C9-AC9A-4A59-82B2-4C8143203F0E}" destId="{22291BDD-EE37-4C53-B709-306EAE2B2B8C}" srcOrd="2" destOrd="0" presId="urn:microsoft.com/office/officeart/2005/8/layout/radial1"/>
    <dgm:cxn modelId="{2AA92699-71B1-431C-A102-EBA397F3B075}" type="presParOf" srcId="{C6DC79C9-AC9A-4A59-82B2-4C8143203F0E}" destId="{78C3CAD9-1AF8-4AD8-8506-A21193730AF8}" srcOrd="3" destOrd="0" presId="urn:microsoft.com/office/officeart/2005/8/layout/radial1"/>
    <dgm:cxn modelId="{6C8A533B-B00F-4ABE-AE65-B301EB2E351F}" type="presParOf" srcId="{78C3CAD9-1AF8-4AD8-8506-A21193730AF8}" destId="{DEF2BE96-F2CD-48EF-A5C6-2CEEAC60E85E}" srcOrd="0" destOrd="0" presId="urn:microsoft.com/office/officeart/2005/8/layout/radial1"/>
    <dgm:cxn modelId="{D5425B0A-2032-45C2-AB4E-C5671FED0F8B}" type="presParOf" srcId="{C6DC79C9-AC9A-4A59-82B2-4C8143203F0E}" destId="{183CD641-DC36-4107-BCA7-F978227475F0}" srcOrd="4" destOrd="0" presId="urn:microsoft.com/office/officeart/2005/8/layout/radial1"/>
    <dgm:cxn modelId="{B9D8C738-F51D-4CA7-AA8D-7BD61F15E589}" type="presParOf" srcId="{C6DC79C9-AC9A-4A59-82B2-4C8143203F0E}" destId="{35F857B0-A9A8-4B64-A9F6-3D9711BD4FE0}" srcOrd="5" destOrd="0" presId="urn:microsoft.com/office/officeart/2005/8/layout/radial1"/>
    <dgm:cxn modelId="{D4B40F7C-039B-4BC4-996F-14796B216A97}" type="presParOf" srcId="{35F857B0-A9A8-4B64-A9F6-3D9711BD4FE0}" destId="{D5CE2266-BE9D-4867-8DF3-362CAAA1C972}" srcOrd="0" destOrd="0" presId="urn:microsoft.com/office/officeart/2005/8/layout/radial1"/>
    <dgm:cxn modelId="{540BE03B-BE55-4DB5-A881-40C3D36278BF}" type="presParOf" srcId="{C6DC79C9-AC9A-4A59-82B2-4C8143203F0E}" destId="{E53D8525-0293-40DE-9758-D8583689572E}" srcOrd="6" destOrd="0" presId="urn:microsoft.com/office/officeart/2005/8/layout/radial1"/>
    <dgm:cxn modelId="{6CBAFB26-979A-4324-8F36-F281E056B36E}" type="presParOf" srcId="{C6DC79C9-AC9A-4A59-82B2-4C8143203F0E}" destId="{EE6FA093-5369-4A30-BF5D-EB0B272A0288}" srcOrd="7" destOrd="0" presId="urn:microsoft.com/office/officeart/2005/8/layout/radial1"/>
    <dgm:cxn modelId="{1D924277-2B31-451B-B498-EC068D5D4625}" type="presParOf" srcId="{EE6FA093-5369-4A30-BF5D-EB0B272A0288}" destId="{69E859FD-3E62-4F8F-96BE-B63C518A9298}" srcOrd="0" destOrd="0" presId="urn:microsoft.com/office/officeart/2005/8/layout/radial1"/>
    <dgm:cxn modelId="{3445EBD1-C91B-44E4-A821-0302878A753B}" type="presParOf" srcId="{C6DC79C9-AC9A-4A59-82B2-4C8143203F0E}" destId="{8882B7AF-6793-42FF-B6FD-F242313BFDE3}" srcOrd="8" destOrd="0" presId="urn:microsoft.com/office/officeart/2005/8/layout/radial1"/>
    <dgm:cxn modelId="{C9324C1D-78FE-4A07-B204-2A8ADA2C005E}" type="presParOf" srcId="{C6DC79C9-AC9A-4A59-82B2-4C8143203F0E}" destId="{A30BFEE7-84DC-473A-B31E-861E4A045F2D}" srcOrd="9" destOrd="0" presId="urn:microsoft.com/office/officeart/2005/8/layout/radial1"/>
    <dgm:cxn modelId="{4CC8132A-27CA-4CAC-8A38-957418E20AF6}" type="presParOf" srcId="{A30BFEE7-84DC-473A-B31E-861E4A045F2D}" destId="{65272739-8D02-4718-8473-8C4FADAFD078}" srcOrd="0" destOrd="0" presId="urn:microsoft.com/office/officeart/2005/8/layout/radial1"/>
    <dgm:cxn modelId="{49CED6A2-C3DC-4E13-9EDB-3AB358810FA4}" type="presParOf" srcId="{C6DC79C9-AC9A-4A59-82B2-4C8143203F0E}" destId="{304B2E66-484E-4848-A514-E9868AF062C8}" srcOrd="10" destOrd="0" presId="urn:microsoft.com/office/officeart/2005/8/layout/radial1"/>
    <dgm:cxn modelId="{75B7B7EB-2C1F-4C69-BA12-4BD080EBE564}" type="presParOf" srcId="{C6DC79C9-AC9A-4A59-82B2-4C8143203F0E}" destId="{8A32F9F9-ECEF-43F1-932D-709C1A129135}" srcOrd="11" destOrd="0" presId="urn:microsoft.com/office/officeart/2005/8/layout/radial1"/>
    <dgm:cxn modelId="{0A2FA43C-85C5-48A1-843D-FAD7ED0745BD}" type="presParOf" srcId="{8A32F9F9-ECEF-43F1-932D-709C1A129135}" destId="{F6F3C068-CCAF-4CE1-A9DD-6EF78C3DA428}" srcOrd="0" destOrd="0" presId="urn:microsoft.com/office/officeart/2005/8/layout/radial1"/>
    <dgm:cxn modelId="{26F4D08F-05BF-4A9C-B0FB-DCBB3C491889}" type="presParOf" srcId="{C6DC79C9-AC9A-4A59-82B2-4C8143203F0E}" destId="{A9906E1B-83D9-44C6-BF0C-B5E501CDD1A4}" srcOrd="12" destOrd="0" presId="urn:microsoft.com/office/officeart/2005/8/layout/radial1"/>
    <dgm:cxn modelId="{BAC9EC20-6EA9-4769-B01E-09091F1F0E2D}" type="presParOf" srcId="{C6DC79C9-AC9A-4A59-82B2-4C8143203F0E}" destId="{D5A85B9D-F9F7-486F-AF74-44348A72B774}" srcOrd="13" destOrd="0" presId="urn:microsoft.com/office/officeart/2005/8/layout/radial1"/>
    <dgm:cxn modelId="{8521E62D-C16A-4F52-AA0D-0293D4A9BF73}" type="presParOf" srcId="{D5A85B9D-F9F7-486F-AF74-44348A72B774}" destId="{A4EF1255-47F5-4A53-90A3-A776FB02742D}" srcOrd="0" destOrd="0" presId="urn:microsoft.com/office/officeart/2005/8/layout/radial1"/>
    <dgm:cxn modelId="{F01F1B57-FCC1-4B55-9E93-A6A736AECC57}" type="presParOf" srcId="{C6DC79C9-AC9A-4A59-82B2-4C8143203F0E}" destId="{C8FB2685-3E76-4CCD-BFD7-61D2C998C791}" srcOrd="14" destOrd="0" presId="urn:microsoft.com/office/officeart/2005/8/layout/radial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FEEF017-EAA6-4C66-9BE9-1E7F0BBF3FC6}" type="doc">
      <dgm:prSet loTypeId="urn:microsoft.com/office/officeart/2005/8/layout/vList2" loCatId="list" qsTypeId="urn:microsoft.com/office/officeart/2005/8/quickstyle/simple3" qsCatId="simple" csTypeId="urn:microsoft.com/office/officeart/2005/8/colors/colorful2" csCatId="colorful" phldr="1"/>
      <dgm:spPr/>
      <dgm:t>
        <a:bodyPr/>
        <a:lstStyle/>
        <a:p>
          <a:endParaRPr lang="en-GB"/>
        </a:p>
      </dgm:t>
    </dgm:pt>
    <dgm:pt modelId="{163EAEFC-8CF2-4A91-8F2F-05C84D34E081}">
      <dgm:prSet phldrT="[Text]"/>
      <dgm:spPr>
        <a:solidFill>
          <a:srgbClr val="FFE1EB"/>
        </a:solidFill>
      </dgm:spPr>
      <dgm:t>
        <a:bodyPr/>
        <a:lstStyle/>
        <a:p>
          <a:r>
            <a:rPr lang="en-GB" dirty="0">
              <a:latin typeface="UD Digi Kyokasho NK-R" panose="02020400000000000000" pitchFamily="18" charset="-128"/>
              <a:ea typeface="UD Digi Kyokasho NK-R" panose="02020400000000000000" pitchFamily="18" charset="-128"/>
            </a:rPr>
            <a:t>Step 1- Recognise and empathise</a:t>
          </a:r>
        </a:p>
      </dgm:t>
    </dgm:pt>
    <dgm:pt modelId="{B345D733-C44A-473C-A5B2-33AA10DE38DE}" type="parTrans" cxnId="{A61B7937-5849-4EC3-B422-AFD78BBB0749}">
      <dgm:prSet/>
      <dgm:spPr/>
      <dgm:t>
        <a:bodyPr/>
        <a:lstStyle/>
        <a:p>
          <a:endParaRPr lang="en-GB">
            <a:latin typeface="UD Digi Kyokasho NK-R" panose="02020400000000000000" pitchFamily="18" charset="-128"/>
            <a:ea typeface="UD Digi Kyokasho NK-R" panose="02020400000000000000" pitchFamily="18" charset="-128"/>
          </a:endParaRPr>
        </a:p>
      </dgm:t>
    </dgm:pt>
    <dgm:pt modelId="{06EA681D-A4B7-4DF9-B1DF-91C55C374110}" type="sibTrans" cxnId="{A61B7937-5849-4EC3-B422-AFD78BBB0749}">
      <dgm:prSet/>
      <dgm:spPr/>
      <dgm:t>
        <a:bodyPr/>
        <a:lstStyle/>
        <a:p>
          <a:endParaRPr lang="en-GB">
            <a:latin typeface="UD Digi Kyokasho NK-R" panose="02020400000000000000" pitchFamily="18" charset="-128"/>
            <a:ea typeface="UD Digi Kyokasho NK-R" panose="02020400000000000000" pitchFamily="18" charset="-128"/>
          </a:endParaRPr>
        </a:p>
      </dgm:t>
    </dgm:pt>
    <dgm:pt modelId="{6551E502-F9C8-4B09-89AC-5E3D5DFB7721}">
      <dgm:prSet phldrT="[Text]"/>
      <dgm:spPr>
        <a:solidFill>
          <a:srgbClr val="FFE1EB"/>
        </a:solidFill>
      </dgm:spPr>
      <dgm:t>
        <a:bodyPr/>
        <a:lstStyle/>
        <a:p>
          <a:r>
            <a:rPr lang="en-GB" dirty="0">
              <a:latin typeface="UD Digi Kyokasho NK-R" panose="02020400000000000000" pitchFamily="18" charset="-128"/>
              <a:ea typeface="UD Digi Kyokasho NK-R" panose="02020400000000000000" pitchFamily="18" charset="-128"/>
            </a:rPr>
            <a:t>Step 2- Label and Validate </a:t>
          </a:r>
        </a:p>
      </dgm:t>
    </dgm:pt>
    <dgm:pt modelId="{2FDB15F1-9843-465F-8015-8603E24F0D15}" type="parTrans" cxnId="{4B568C99-439C-4CB0-812D-17AC7809D733}">
      <dgm:prSet/>
      <dgm:spPr/>
      <dgm:t>
        <a:bodyPr/>
        <a:lstStyle/>
        <a:p>
          <a:endParaRPr lang="en-GB">
            <a:latin typeface="UD Digi Kyokasho NK-R" panose="02020400000000000000" pitchFamily="18" charset="-128"/>
            <a:ea typeface="UD Digi Kyokasho NK-R" panose="02020400000000000000" pitchFamily="18" charset="-128"/>
          </a:endParaRPr>
        </a:p>
      </dgm:t>
    </dgm:pt>
    <dgm:pt modelId="{C701D0E8-24B5-458F-B035-02D1156783E7}" type="sibTrans" cxnId="{4B568C99-439C-4CB0-812D-17AC7809D733}">
      <dgm:prSet/>
      <dgm:spPr/>
      <dgm:t>
        <a:bodyPr/>
        <a:lstStyle/>
        <a:p>
          <a:endParaRPr lang="en-GB">
            <a:latin typeface="UD Digi Kyokasho NK-R" panose="02020400000000000000" pitchFamily="18" charset="-128"/>
            <a:ea typeface="UD Digi Kyokasho NK-R" panose="02020400000000000000" pitchFamily="18" charset="-128"/>
          </a:endParaRPr>
        </a:p>
      </dgm:t>
    </dgm:pt>
    <dgm:pt modelId="{84EFFD57-988C-489F-A8AA-7122669B0036}">
      <dgm:prSet phldrT="[Text]"/>
      <dgm:spPr/>
      <dgm:t>
        <a:bodyPr/>
        <a:lstStyle/>
        <a:p>
          <a:r>
            <a:rPr lang="en-GB" dirty="0">
              <a:latin typeface="UD Digi Kyokasho NK-R" panose="02020400000000000000" pitchFamily="18" charset="-128"/>
              <a:ea typeface="UD Digi Kyokasho NK-R" panose="02020400000000000000" pitchFamily="18" charset="-128"/>
            </a:rPr>
            <a:t>Emotion picture cards </a:t>
          </a:r>
        </a:p>
      </dgm:t>
    </dgm:pt>
    <dgm:pt modelId="{A22E8AC5-6792-4422-8AA8-B781C9691CE5}" type="parTrans" cxnId="{FEB96611-516D-4530-841F-E530A9895522}">
      <dgm:prSet/>
      <dgm:spPr/>
      <dgm:t>
        <a:bodyPr/>
        <a:lstStyle/>
        <a:p>
          <a:endParaRPr lang="en-GB">
            <a:latin typeface="UD Digi Kyokasho NK-R" panose="02020400000000000000" pitchFamily="18" charset="-128"/>
            <a:ea typeface="UD Digi Kyokasho NK-R" panose="02020400000000000000" pitchFamily="18" charset="-128"/>
          </a:endParaRPr>
        </a:p>
      </dgm:t>
    </dgm:pt>
    <dgm:pt modelId="{C8CB0B94-DB64-42D9-A187-9C652D6A58CA}" type="sibTrans" cxnId="{FEB96611-516D-4530-841F-E530A9895522}">
      <dgm:prSet/>
      <dgm:spPr/>
      <dgm:t>
        <a:bodyPr/>
        <a:lstStyle/>
        <a:p>
          <a:endParaRPr lang="en-GB">
            <a:latin typeface="UD Digi Kyokasho NK-R" panose="02020400000000000000" pitchFamily="18" charset="-128"/>
            <a:ea typeface="UD Digi Kyokasho NK-R" panose="02020400000000000000" pitchFamily="18" charset="-128"/>
          </a:endParaRPr>
        </a:p>
      </dgm:t>
    </dgm:pt>
    <dgm:pt modelId="{FC04927B-BCDC-4D21-96AE-FD18FAF549D3}">
      <dgm:prSet phldrT="[Text]"/>
      <dgm:spPr>
        <a:solidFill>
          <a:srgbClr val="FFE1EB"/>
        </a:solidFill>
      </dgm:spPr>
      <dgm:t>
        <a:bodyPr/>
        <a:lstStyle/>
        <a:p>
          <a:r>
            <a:rPr lang="en-GB" dirty="0">
              <a:latin typeface="UD Digi Kyokasho NK-R" panose="02020400000000000000" pitchFamily="18" charset="-128"/>
              <a:ea typeface="UD Digi Kyokasho NK-R" panose="02020400000000000000" pitchFamily="18" charset="-128"/>
            </a:rPr>
            <a:t>Step 3- Set Limits  </a:t>
          </a:r>
        </a:p>
      </dgm:t>
    </dgm:pt>
    <dgm:pt modelId="{9D357A54-EB51-40C6-ACFC-472C3FACEF1D}" type="parTrans" cxnId="{DB712E28-1533-4177-9823-AB651123A3CF}">
      <dgm:prSet/>
      <dgm:spPr/>
      <dgm:t>
        <a:bodyPr/>
        <a:lstStyle/>
        <a:p>
          <a:endParaRPr lang="en-GB">
            <a:latin typeface="UD Digi Kyokasho NK-R" panose="02020400000000000000" pitchFamily="18" charset="-128"/>
            <a:ea typeface="UD Digi Kyokasho NK-R" panose="02020400000000000000" pitchFamily="18" charset="-128"/>
          </a:endParaRPr>
        </a:p>
      </dgm:t>
    </dgm:pt>
    <dgm:pt modelId="{2AD1B5A3-BC2D-4510-B893-FB4946EE71CB}" type="sibTrans" cxnId="{DB712E28-1533-4177-9823-AB651123A3CF}">
      <dgm:prSet/>
      <dgm:spPr/>
      <dgm:t>
        <a:bodyPr/>
        <a:lstStyle/>
        <a:p>
          <a:endParaRPr lang="en-GB">
            <a:latin typeface="UD Digi Kyokasho NK-R" panose="02020400000000000000" pitchFamily="18" charset="-128"/>
            <a:ea typeface="UD Digi Kyokasho NK-R" panose="02020400000000000000" pitchFamily="18" charset="-128"/>
          </a:endParaRPr>
        </a:p>
      </dgm:t>
    </dgm:pt>
    <dgm:pt modelId="{98216B44-951E-4B33-BAD4-7E2DCACD3448}">
      <dgm:prSet phldrT="[Text]"/>
      <dgm:spPr>
        <a:solidFill>
          <a:srgbClr val="FFE1EB"/>
        </a:solidFill>
      </dgm:spPr>
      <dgm:t>
        <a:bodyPr/>
        <a:lstStyle/>
        <a:p>
          <a:r>
            <a:rPr lang="en-GB" dirty="0">
              <a:latin typeface="UD Digi Kyokasho NK-R" panose="02020400000000000000" pitchFamily="18" charset="-128"/>
              <a:ea typeface="UD Digi Kyokasho NK-R" panose="02020400000000000000" pitchFamily="18" charset="-128"/>
            </a:rPr>
            <a:t>Step 4- Problem Solve</a:t>
          </a:r>
        </a:p>
      </dgm:t>
    </dgm:pt>
    <dgm:pt modelId="{CF49B2BA-B95E-4A85-B3CB-42376F36BB45}" type="parTrans" cxnId="{682D7D58-1708-4FC1-8009-3A0E07BCCD09}">
      <dgm:prSet/>
      <dgm:spPr/>
      <dgm:t>
        <a:bodyPr/>
        <a:lstStyle/>
        <a:p>
          <a:endParaRPr lang="en-GB">
            <a:latin typeface="UD Digi Kyokasho NK-R" panose="02020400000000000000" pitchFamily="18" charset="-128"/>
            <a:ea typeface="UD Digi Kyokasho NK-R" panose="02020400000000000000" pitchFamily="18" charset="-128"/>
          </a:endParaRPr>
        </a:p>
      </dgm:t>
    </dgm:pt>
    <dgm:pt modelId="{14992C7C-DAEE-4388-82D2-AED69B99E607}" type="sibTrans" cxnId="{682D7D58-1708-4FC1-8009-3A0E07BCCD09}">
      <dgm:prSet/>
      <dgm:spPr/>
      <dgm:t>
        <a:bodyPr/>
        <a:lstStyle/>
        <a:p>
          <a:endParaRPr lang="en-GB">
            <a:latin typeface="UD Digi Kyokasho NK-R" panose="02020400000000000000" pitchFamily="18" charset="-128"/>
            <a:ea typeface="UD Digi Kyokasho NK-R" panose="02020400000000000000" pitchFamily="18" charset="-128"/>
          </a:endParaRPr>
        </a:p>
      </dgm:t>
    </dgm:pt>
    <dgm:pt modelId="{1188D8E5-2718-4F8D-96F9-084F63C8475C}">
      <dgm:prSet phldrT="[Text]"/>
      <dgm:spPr/>
      <dgm:t>
        <a:bodyPr/>
        <a:lstStyle/>
        <a:p>
          <a:r>
            <a:rPr lang="en-GB" dirty="0">
              <a:latin typeface="UD Digi Kyokasho NK-R" panose="02020400000000000000" pitchFamily="18" charset="-128"/>
              <a:ea typeface="UD Digi Kyokasho NK-R" panose="02020400000000000000" pitchFamily="18" charset="-128"/>
            </a:rPr>
            <a:t>Photographs </a:t>
          </a:r>
        </a:p>
      </dgm:t>
    </dgm:pt>
    <dgm:pt modelId="{A51D68BD-8021-442C-906A-8DDB45CC707D}" type="parTrans" cxnId="{92882FB3-ABD0-45FD-B651-28E0EF90D368}">
      <dgm:prSet/>
      <dgm:spPr/>
      <dgm:t>
        <a:bodyPr/>
        <a:lstStyle/>
        <a:p>
          <a:endParaRPr lang="en-GB">
            <a:latin typeface="UD Digi Kyokasho NK-R" panose="02020400000000000000" pitchFamily="18" charset="-128"/>
            <a:ea typeface="UD Digi Kyokasho NK-R" panose="02020400000000000000" pitchFamily="18" charset="-128"/>
          </a:endParaRPr>
        </a:p>
      </dgm:t>
    </dgm:pt>
    <dgm:pt modelId="{048787FE-C696-418E-A2DC-F3FD8FFDD99B}" type="sibTrans" cxnId="{92882FB3-ABD0-45FD-B651-28E0EF90D368}">
      <dgm:prSet/>
      <dgm:spPr/>
      <dgm:t>
        <a:bodyPr/>
        <a:lstStyle/>
        <a:p>
          <a:endParaRPr lang="en-GB">
            <a:latin typeface="UD Digi Kyokasho NK-R" panose="02020400000000000000" pitchFamily="18" charset="-128"/>
            <a:ea typeface="UD Digi Kyokasho NK-R" panose="02020400000000000000" pitchFamily="18" charset="-128"/>
          </a:endParaRPr>
        </a:p>
      </dgm:t>
    </dgm:pt>
    <dgm:pt modelId="{FC51E275-1485-480C-8F2F-CDAA65B8B070}">
      <dgm:prSet phldrT="[Text]"/>
      <dgm:spPr/>
      <dgm:t>
        <a:bodyPr/>
        <a:lstStyle/>
        <a:p>
          <a:r>
            <a:rPr lang="en-GB" dirty="0">
              <a:latin typeface="UD Digi Kyokasho NK-R" panose="02020400000000000000" pitchFamily="18" charset="-128"/>
              <a:ea typeface="UD Digi Kyokasho NK-R" panose="02020400000000000000" pitchFamily="18" charset="-128"/>
            </a:rPr>
            <a:t>Modelling </a:t>
          </a:r>
        </a:p>
      </dgm:t>
    </dgm:pt>
    <dgm:pt modelId="{F5376C10-9C8D-47CB-B526-4FB43CECC3B3}" type="parTrans" cxnId="{E8D82027-9D18-4348-BF48-138B36D4B91A}">
      <dgm:prSet/>
      <dgm:spPr/>
      <dgm:t>
        <a:bodyPr/>
        <a:lstStyle/>
        <a:p>
          <a:endParaRPr lang="en-GB">
            <a:latin typeface="UD Digi Kyokasho NK-R" panose="02020400000000000000" pitchFamily="18" charset="-128"/>
            <a:ea typeface="UD Digi Kyokasho NK-R" panose="02020400000000000000" pitchFamily="18" charset="-128"/>
          </a:endParaRPr>
        </a:p>
      </dgm:t>
    </dgm:pt>
    <dgm:pt modelId="{2BDFFB3E-CC31-4E06-83F0-68740AF4C80A}" type="sibTrans" cxnId="{E8D82027-9D18-4348-BF48-138B36D4B91A}">
      <dgm:prSet/>
      <dgm:spPr/>
      <dgm:t>
        <a:bodyPr/>
        <a:lstStyle/>
        <a:p>
          <a:endParaRPr lang="en-GB">
            <a:latin typeface="UD Digi Kyokasho NK-R" panose="02020400000000000000" pitchFamily="18" charset="-128"/>
            <a:ea typeface="UD Digi Kyokasho NK-R" panose="02020400000000000000" pitchFamily="18" charset="-128"/>
          </a:endParaRPr>
        </a:p>
      </dgm:t>
    </dgm:pt>
    <dgm:pt modelId="{4EF856FF-45AA-4CE3-B5A8-FCDE0C0166D0}">
      <dgm:prSet phldrT="[Text]"/>
      <dgm:spPr/>
      <dgm:t>
        <a:bodyPr/>
        <a:lstStyle/>
        <a:p>
          <a:r>
            <a:rPr lang="en-GB" dirty="0">
              <a:latin typeface="UD Digi Kyokasho NK-R" panose="02020400000000000000" pitchFamily="18" charset="-128"/>
              <a:ea typeface="UD Digi Kyokasho NK-R" panose="02020400000000000000" pitchFamily="18" charset="-128"/>
            </a:rPr>
            <a:t>Self-modelling with photographs or video</a:t>
          </a:r>
        </a:p>
      </dgm:t>
    </dgm:pt>
    <dgm:pt modelId="{B528D112-E927-40ED-81EB-4409775DFA70}" type="parTrans" cxnId="{031E4518-07B4-41E9-9E49-688893E9C2F1}">
      <dgm:prSet/>
      <dgm:spPr/>
      <dgm:t>
        <a:bodyPr/>
        <a:lstStyle/>
        <a:p>
          <a:endParaRPr lang="en-GB">
            <a:latin typeface="UD Digi Kyokasho NK-R" panose="02020400000000000000" pitchFamily="18" charset="-128"/>
            <a:ea typeface="UD Digi Kyokasho NK-R" panose="02020400000000000000" pitchFamily="18" charset="-128"/>
          </a:endParaRPr>
        </a:p>
      </dgm:t>
    </dgm:pt>
    <dgm:pt modelId="{5AD62588-997A-4012-AE93-5A8526C61296}" type="sibTrans" cxnId="{031E4518-07B4-41E9-9E49-688893E9C2F1}">
      <dgm:prSet/>
      <dgm:spPr/>
      <dgm:t>
        <a:bodyPr/>
        <a:lstStyle/>
        <a:p>
          <a:endParaRPr lang="en-GB">
            <a:latin typeface="UD Digi Kyokasho NK-R" panose="02020400000000000000" pitchFamily="18" charset="-128"/>
            <a:ea typeface="UD Digi Kyokasho NK-R" panose="02020400000000000000" pitchFamily="18" charset="-128"/>
          </a:endParaRPr>
        </a:p>
      </dgm:t>
    </dgm:pt>
    <dgm:pt modelId="{1F3450FF-0DFE-45B0-8F9B-B84617C4A892}">
      <dgm:prSet phldrT="[Text]"/>
      <dgm:spPr>
        <a:noFill/>
      </dgm:spPr>
      <dgm:t>
        <a:bodyPr/>
        <a:lstStyle/>
        <a:p>
          <a:r>
            <a:rPr lang="en-GB" dirty="0">
              <a:latin typeface="UD Digi Kyokasho NK-R" panose="02020400000000000000" pitchFamily="18" charset="-128"/>
              <a:ea typeface="UD Digi Kyokasho NK-R" panose="02020400000000000000" pitchFamily="18" charset="-128"/>
            </a:rPr>
            <a:t>Choices which may be presented tangibly with objects of reference or other visuals</a:t>
          </a:r>
        </a:p>
      </dgm:t>
    </dgm:pt>
    <dgm:pt modelId="{6EA8D90F-218B-4F7A-BF76-16A61BCA83F4}" type="parTrans" cxnId="{5CA3178B-86C0-491D-A4B0-4F9EA4FDD51B}">
      <dgm:prSet/>
      <dgm:spPr/>
      <dgm:t>
        <a:bodyPr/>
        <a:lstStyle/>
        <a:p>
          <a:endParaRPr lang="en-GB">
            <a:latin typeface="UD Digi Kyokasho NK-R" panose="02020400000000000000" pitchFamily="18" charset="-128"/>
            <a:ea typeface="UD Digi Kyokasho NK-R" panose="02020400000000000000" pitchFamily="18" charset="-128"/>
          </a:endParaRPr>
        </a:p>
      </dgm:t>
    </dgm:pt>
    <dgm:pt modelId="{70761970-4752-4A2A-BBB1-615AAAC5962C}" type="sibTrans" cxnId="{5CA3178B-86C0-491D-A4B0-4F9EA4FDD51B}">
      <dgm:prSet/>
      <dgm:spPr/>
      <dgm:t>
        <a:bodyPr/>
        <a:lstStyle/>
        <a:p>
          <a:endParaRPr lang="en-GB">
            <a:latin typeface="UD Digi Kyokasho NK-R" panose="02020400000000000000" pitchFamily="18" charset="-128"/>
            <a:ea typeface="UD Digi Kyokasho NK-R" panose="02020400000000000000" pitchFamily="18" charset="-128"/>
          </a:endParaRPr>
        </a:p>
      </dgm:t>
    </dgm:pt>
    <dgm:pt modelId="{8364D839-8F3E-4124-84FE-93D063ACB43E}">
      <dgm:prSet phldrT="[Text]"/>
      <dgm:spPr/>
      <dgm:t>
        <a:bodyPr/>
        <a:lstStyle/>
        <a:p>
          <a:r>
            <a:rPr lang="en-GB" dirty="0">
              <a:latin typeface="UD Digi Kyokasho NK-R" panose="02020400000000000000" pitchFamily="18" charset="-128"/>
              <a:ea typeface="UD Digi Kyokasho NK-R" panose="02020400000000000000" pitchFamily="18" charset="-128"/>
            </a:rPr>
            <a:t>Drawing alternative scenarios</a:t>
          </a:r>
        </a:p>
      </dgm:t>
    </dgm:pt>
    <dgm:pt modelId="{8886DC24-D782-46D2-9C03-AF6FFE0523D1}" type="parTrans" cxnId="{4EE1758A-1C90-4ABE-8441-6695CC0EBC68}">
      <dgm:prSet/>
      <dgm:spPr/>
      <dgm:t>
        <a:bodyPr/>
        <a:lstStyle/>
        <a:p>
          <a:endParaRPr lang="en-GB">
            <a:latin typeface="UD Digi Kyokasho NK-R" panose="02020400000000000000" pitchFamily="18" charset="-128"/>
            <a:ea typeface="UD Digi Kyokasho NK-R" panose="02020400000000000000" pitchFamily="18" charset="-128"/>
          </a:endParaRPr>
        </a:p>
      </dgm:t>
    </dgm:pt>
    <dgm:pt modelId="{C73875F4-43BC-4C0F-9542-8E6488FA13A9}" type="sibTrans" cxnId="{4EE1758A-1C90-4ABE-8441-6695CC0EBC68}">
      <dgm:prSet/>
      <dgm:spPr/>
      <dgm:t>
        <a:bodyPr/>
        <a:lstStyle/>
        <a:p>
          <a:endParaRPr lang="en-GB">
            <a:latin typeface="UD Digi Kyokasho NK-R" panose="02020400000000000000" pitchFamily="18" charset="-128"/>
            <a:ea typeface="UD Digi Kyokasho NK-R" panose="02020400000000000000" pitchFamily="18" charset="-128"/>
          </a:endParaRPr>
        </a:p>
      </dgm:t>
    </dgm:pt>
    <dgm:pt modelId="{C811D4F7-2B5D-4C9C-AF06-645E55377BAF}">
      <dgm:prSet phldrT="[Text]"/>
      <dgm:spPr>
        <a:noFill/>
      </dgm:spPr>
      <dgm:t>
        <a:bodyPr/>
        <a:lstStyle/>
        <a:p>
          <a:r>
            <a:rPr lang="en-GB" dirty="0">
              <a:latin typeface="UD Digi Kyokasho NK-R" panose="02020400000000000000" pitchFamily="18" charset="-128"/>
              <a:ea typeface="UD Digi Kyokasho NK-R" panose="02020400000000000000" pitchFamily="18" charset="-128"/>
            </a:rPr>
            <a:t>Makaton (e.g. finished) </a:t>
          </a:r>
        </a:p>
      </dgm:t>
    </dgm:pt>
    <dgm:pt modelId="{EC374D81-8CDD-4A8F-B932-4ED07142F668}" type="parTrans" cxnId="{58B8C606-2AC8-4135-9AE0-3152A6F5AE41}">
      <dgm:prSet/>
      <dgm:spPr/>
      <dgm:t>
        <a:bodyPr/>
        <a:lstStyle/>
        <a:p>
          <a:endParaRPr lang="en-GB">
            <a:latin typeface="UD Digi Kyokasho NK-R" panose="02020400000000000000" pitchFamily="18" charset="-128"/>
            <a:ea typeface="UD Digi Kyokasho NK-R" panose="02020400000000000000" pitchFamily="18" charset="-128"/>
          </a:endParaRPr>
        </a:p>
      </dgm:t>
    </dgm:pt>
    <dgm:pt modelId="{00FB9834-64F6-479B-86CA-B019AB95848A}" type="sibTrans" cxnId="{58B8C606-2AC8-4135-9AE0-3152A6F5AE41}">
      <dgm:prSet/>
      <dgm:spPr/>
      <dgm:t>
        <a:bodyPr/>
        <a:lstStyle/>
        <a:p>
          <a:endParaRPr lang="en-GB">
            <a:latin typeface="UD Digi Kyokasho NK-R" panose="02020400000000000000" pitchFamily="18" charset="-128"/>
            <a:ea typeface="UD Digi Kyokasho NK-R" panose="02020400000000000000" pitchFamily="18" charset="-128"/>
          </a:endParaRPr>
        </a:p>
      </dgm:t>
    </dgm:pt>
    <dgm:pt modelId="{CFCAD84F-4500-4AF0-8978-AB9547232232}">
      <dgm:prSet phldrT="[Text]"/>
      <dgm:spPr/>
      <dgm:t>
        <a:bodyPr/>
        <a:lstStyle/>
        <a:p>
          <a:r>
            <a:rPr lang="en-GB" dirty="0">
              <a:latin typeface="UD Digi Kyokasho NK-R" panose="02020400000000000000" pitchFamily="18" charset="-128"/>
              <a:ea typeface="UD Digi Kyokasho NK-R" panose="02020400000000000000" pitchFamily="18" charset="-128"/>
            </a:rPr>
            <a:t>Puppets or soft toys</a:t>
          </a:r>
        </a:p>
      </dgm:t>
    </dgm:pt>
    <dgm:pt modelId="{F5F3A227-E83C-4EAC-BB76-1530E3F0D10D}" type="parTrans" cxnId="{FB02C0C9-885B-4785-81C1-BD551122D356}">
      <dgm:prSet/>
      <dgm:spPr/>
      <dgm:t>
        <a:bodyPr/>
        <a:lstStyle/>
        <a:p>
          <a:endParaRPr lang="en-GB">
            <a:latin typeface="UD Digi Kyokasho NK-R" panose="02020400000000000000" pitchFamily="18" charset="-128"/>
            <a:ea typeface="UD Digi Kyokasho NK-R" panose="02020400000000000000" pitchFamily="18" charset="-128"/>
          </a:endParaRPr>
        </a:p>
      </dgm:t>
    </dgm:pt>
    <dgm:pt modelId="{C81AEF39-E7DB-4EF5-A7DF-A45038EAAA5F}" type="sibTrans" cxnId="{FB02C0C9-885B-4785-81C1-BD551122D356}">
      <dgm:prSet/>
      <dgm:spPr/>
      <dgm:t>
        <a:bodyPr/>
        <a:lstStyle/>
        <a:p>
          <a:endParaRPr lang="en-GB">
            <a:latin typeface="UD Digi Kyokasho NK-R" panose="02020400000000000000" pitchFamily="18" charset="-128"/>
            <a:ea typeface="UD Digi Kyokasho NK-R" panose="02020400000000000000" pitchFamily="18" charset="-128"/>
          </a:endParaRPr>
        </a:p>
      </dgm:t>
    </dgm:pt>
    <dgm:pt modelId="{1599C5C4-74B1-4C5C-BA51-3246EF3315F0}">
      <dgm:prSet phldrT="[Text]"/>
      <dgm:spPr/>
      <dgm:t>
        <a:bodyPr/>
        <a:lstStyle/>
        <a:p>
          <a:r>
            <a:rPr lang="en-GB" dirty="0">
              <a:latin typeface="UD Digi Kyokasho NK-R" panose="02020400000000000000" pitchFamily="18" charset="-128"/>
              <a:ea typeface="UD Digi Kyokasho NK-R" panose="02020400000000000000" pitchFamily="18" charset="-128"/>
            </a:rPr>
            <a:t>Role play and imaginative play</a:t>
          </a:r>
        </a:p>
      </dgm:t>
    </dgm:pt>
    <dgm:pt modelId="{2C51CBCE-B056-436E-B6EE-592D72CBF03B}" type="parTrans" cxnId="{C633E314-2147-48BE-8E9F-C72A030E2A4A}">
      <dgm:prSet/>
      <dgm:spPr/>
      <dgm:t>
        <a:bodyPr/>
        <a:lstStyle/>
        <a:p>
          <a:endParaRPr lang="en-GB">
            <a:latin typeface="UD Digi Kyokasho NK-R" panose="02020400000000000000" pitchFamily="18" charset="-128"/>
            <a:ea typeface="UD Digi Kyokasho NK-R" panose="02020400000000000000" pitchFamily="18" charset="-128"/>
          </a:endParaRPr>
        </a:p>
      </dgm:t>
    </dgm:pt>
    <dgm:pt modelId="{F93E07C7-90B7-4E3E-8C67-171878F893F1}" type="sibTrans" cxnId="{C633E314-2147-48BE-8E9F-C72A030E2A4A}">
      <dgm:prSet/>
      <dgm:spPr/>
      <dgm:t>
        <a:bodyPr/>
        <a:lstStyle/>
        <a:p>
          <a:endParaRPr lang="en-GB">
            <a:latin typeface="UD Digi Kyokasho NK-R" panose="02020400000000000000" pitchFamily="18" charset="-128"/>
            <a:ea typeface="UD Digi Kyokasho NK-R" panose="02020400000000000000" pitchFamily="18" charset="-128"/>
          </a:endParaRPr>
        </a:p>
      </dgm:t>
    </dgm:pt>
    <dgm:pt modelId="{40346D4E-6A00-4BF9-94F4-B1F330EE9134}">
      <dgm:prSet phldrT="[Text]"/>
      <dgm:spPr>
        <a:noFill/>
      </dgm:spPr>
      <dgm:t>
        <a:bodyPr/>
        <a:lstStyle/>
        <a:p>
          <a:r>
            <a:rPr lang="en-GB" dirty="0">
              <a:latin typeface="UD Digi Kyokasho NK-R" panose="02020400000000000000" pitchFamily="18" charset="-128"/>
              <a:ea typeface="UD Digi Kyokasho NK-R" panose="02020400000000000000" pitchFamily="18" charset="-128"/>
            </a:rPr>
            <a:t>Visual behaviour reminders</a:t>
          </a:r>
        </a:p>
      </dgm:t>
    </dgm:pt>
    <dgm:pt modelId="{17C686B5-6655-43BE-9B63-E7B589A34518}" type="parTrans" cxnId="{DE016A85-F007-49DD-9886-FCD400720A6A}">
      <dgm:prSet/>
      <dgm:spPr/>
      <dgm:t>
        <a:bodyPr/>
        <a:lstStyle/>
        <a:p>
          <a:endParaRPr lang="en-GB">
            <a:latin typeface="UD Digi Kyokasho NK-R" panose="02020400000000000000" pitchFamily="18" charset="-128"/>
            <a:ea typeface="UD Digi Kyokasho NK-R" panose="02020400000000000000" pitchFamily="18" charset="-128"/>
          </a:endParaRPr>
        </a:p>
      </dgm:t>
    </dgm:pt>
    <dgm:pt modelId="{962B1CD5-134B-481A-9042-5CED8D428AD6}" type="sibTrans" cxnId="{DE016A85-F007-49DD-9886-FCD400720A6A}">
      <dgm:prSet/>
      <dgm:spPr/>
      <dgm:t>
        <a:bodyPr/>
        <a:lstStyle/>
        <a:p>
          <a:endParaRPr lang="en-GB">
            <a:latin typeface="UD Digi Kyokasho NK-R" panose="02020400000000000000" pitchFamily="18" charset="-128"/>
            <a:ea typeface="UD Digi Kyokasho NK-R" panose="02020400000000000000" pitchFamily="18" charset="-128"/>
          </a:endParaRPr>
        </a:p>
      </dgm:t>
    </dgm:pt>
    <dgm:pt modelId="{98DA7FC9-FBD8-479A-8172-71C7DBA270E6}" type="pres">
      <dgm:prSet presAssocID="{7FEEF017-EAA6-4C66-9BE9-1E7F0BBF3FC6}" presName="linear" presStyleCnt="0">
        <dgm:presLayoutVars>
          <dgm:animLvl val="lvl"/>
          <dgm:resizeHandles val="exact"/>
        </dgm:presLayoutVars>
      </dgm:prSet>
      <dgm:spPr/>
    </dgm:pt>
    <dgm:pt modelId="{C57F8863-F3AD-4AFE-8A26-A7171A50DBE6}" type="pres">
      <dgm:prSet presAssocID="{163EAEFC-8CF2-4A91-8F2F-05C84D34E081}" presName="parentText" presStyleLbl="node1" presStyleIdx="0" presStyleCnt="4">
        <dgm:presLayoutVars>
          <dgm:chMax val="0"/>
          <dgm:bulletEnabled val="1"/>
        </dgm:presLayoutVars>
      </dgm:prSet>
      <dgm:spPr/>
    </dgm:pt>
    <dgm:pt modelId="{883CFB08-BD3E-4CE2-A8A4-E145BC518264}" type="pres">
      <dgm:prSet presAssocID="{06EA681D-A4B7-4DF9-B1DF-91C55C374110}" presName="spacer" presStyleCnt="0"/>
      <dgm:spPr/>
    </dgm:pt>
    <dgm:pt modelId="{9A3770AF-A3B4-4F00-BBFD-5AF6097C1354}" type="pres">
      <dgm:prSet presAssocID="{6551E502-F9C8-4B09-89AC-5E3D5DFB7721}" presName="parentText" presStyleLbl="node1" presStyleIdx="1" presStyleCnt="4">
        <dgm:presLayoutVars>
          <dgm:chMax val="0"/>
          <dgm:bulletEnabled val="1"/>
        </dgm:presLayoutVars>
      </dgm:prSet>
      <dgm:spPr/>
    </dgm:pt>
    <dgm:pt modelId="{F8DCC6B0-6522-4450-85E2-8F8420BD8ADA}" type="pres">
      <dgm:prSet presAssocID="{6551E502-F9C8-4B09-89AC-5E3D5DFB7721}" presName="childText" presStyleLbl="revTx" presStyleIdx="0" presStyleCnt="3">
        <dgm:presLayoutVars>
          <dgm:bulletEnabled val="1"/>
        </dgm:presLayoutVars>
      </dgm:prSet>
      <dgm:spPr/>
    </dgm:pt>
    <dgm:pt modelId="{BD9C160F-5110-444F-9D6A-D90BF809647A}" type="pres">
      <dgm:prSet presAssocID="{FC04927B-BCDC-4D21-96AE-FD18FAF549D3}" presName="parentText" presStyleLbl="node1" presStyleIdx="2" presStyleCnt="4">
        <dgm:presLayoutVars>
          <dgm:chMax val="0"/>
          <dgm:bulletEnabled val="1"/>
        </dgm:presLayoutVars>
      </dgm:prSet>
      <dgm:spPr/>
    </dgm:pt>
    <dgm:pt modelId="{D92B1E04-665E-4DEF-8FC7-0FDD44431100}" type="pres">
      <dgm:prSet presAssocID="{FC04927B-BCDC-4D21-96AE-FD18FAF549D3}" presName="childText" presStyleLbl="revTx" presStyleIdx="1" presStyleCnt="3">
        <dgm:presLayoutVars>
          <dgm:bulletEnabled val="1"/>
        </dgm:presLayoutVars>
      </dgm:prSet>
      <dgm:spPr/>
    </dgm:pt>
    <dgm:pt modelId="{E3BF1F79-1AAF-41A1-9DCC-710F4BA77B88}" type="pres">
      <dgm:prSet presAssocID="{98216B44-951E-4B33-BAD4-7E2DCACD3448}" presName="parentText" presStyleLbl="node1" presStyleIdx="3" presStyleCnt="4">
        <dgm:presLayoutVars>
          <dgm:chMax val="0"/>
          <dgm:bulletEnabled val="1"/>
        </dgm:presLayoutVars>
      </dgm:prSet>
      <dgm:spPr/>
    </dgm:pt>
    <dgm:pt modelId="{E849F522-A0B9-4F45-87CE-822351EC2135}" type="pres">
      <dgm:prSet presAssocID="{98216B44-951E-4B33-BAD4-7E2DCACD3448}" presName="childText" presStyleLbl="revTx" presStyleIdx="2" presStyleCnt="3">
        <dgm:presLayoutVars>
          <dgm:bulletEnabled val="1"/>
        </dgm:presLayoutVars>
      </dgm:prSet>
      <dgm:spPr/>
    </dgm:pt>
  </dgm:ptLst>
  <dgm:cxnLst>
    <dgm:cxn modelId="{573A4603-90D8-4BE9-9B79-6322208609C7}" type="presOf" srcId="{163EAEFC-8CF2-4A91-8F2F-05C84D34E081}" destId="{C57F8863-F3AD-4AFE-8A26-A7171A50DBE6}" srcOrd="0" destOrd="0" presId="urn:microsoft.com/office/officeart/2005/8/layout/vList2"/>
    <dgm:cxn modelId="{58B8C606-2AC8-4135-9AE0-3152A6F5AE41}" srcId="{FC04927B-BCDC-4D21-96AE-FD18FAF549D3}" destId="{C811D4F7-2B5D-4C9C-AF06-645E55377BAF}" srcOrd="1" destOrd="0" parTransId="{EC374D81-8CDD-4A8F-B932-4ED07142F668}" sibTransId="{00FB9834-64F6-479B-86CA-B019AB95848A}"/>
    <dgm:cxn modelId="{FEB96611-516D-4530-841F-E530A9895522}" srcId="{6551E502-F9C8-4B09-89AC-5E3D5DFB7721}" destId="{84EFFD57-988C-489F-A8AA-7122669B0036}" srcOrd="0" destOrd="0" parTransId="{A22E8AC5-6792-4422-8AA8-B781C9691CE5}" sibTransId="{C8CB0B94-DB64-42D9-A187-9C652D6A58CA}"/>
    <dgm:cxn modelId="{C633E314-2147-48BE-8E9F-C72A030E2A4A}" srcId="{98216B44-951E-4B33-BAD4-7E2DCACD3448}" destId="{1599C5C4-74B1-4C5C-BA51-3246EF3315F0}" srcOrd="3" destOrd="0" parTransId="{2C51CBCE-B056-436E-B6EE-592D72CBF03B}" sibTransId="{F93E07C7-90B7-4E3E-8C67-171878F893F1}"/>
    <dgm:cxn modelId="{031E4518-07B4-41E9-9E49-688893E9C2F1}" srcId="{98216B44-951E-4B33-BAD4-7E2DCACD3448}" destId="{4EF856FF-45AA-4CE3-B5A8-FCDE0C0166D0}" srcOrd="1" destOrd="0" parTransId="{B528D112-E927-40ED-81EB-4409775DFA70}" sibTransId="{5AD62588-997A-4012-AE93-5A8526C61296}"/>
    <dgm:cxn modelId="{E8D82027-9D18-4348-BF48-138B36D4B91A}" srcId="{98216B44-951E-4B33-BAD4-7E2DCACD3448}" destId="{FC51E275-1485-480C-8F2F-CDAA65B8B070}" srcOrd="0" destOrd="0" parTransId="{F5376C10-9C8D-47CB-B526-4FB43CECC3B3}" sibTransId="{2BDFFB3E-CC31-4E06-83F0-68740AF4C80A}"/>
    <dgm:cxn modelId="{DB712E28-1533-4177-9823-AB651123A3CF}" srcId="{7FEEF017-EAA6-4C66-9BE9-1E7F0BBF3FC6}" destId="{FC04927B-BCDC-4D21-96AE-FD18FAF549D3}" srcOrd="2" destOrd="0" parTransId="{9D357A54-EB51-40C6-ACFC-472C3FACEF1D}" sibTransId="{2AD1B5A3-BC2D-4510-B893-FB4946EE71CB}"/>
    <dgm:cxn modelId="{CE425732-3291-4AB8-9376-0D8371184B8C}" type="presOf" srcId="{8364D839-8F3E-4124-84FE-93D063ACB43E}" destId="{E849F522-A0B9-4F45-87CE-822351EC2135}" srcOrd="0" destOrd="2" presId="urn:microsoft.com/office/officeart/2005/8/layout/vList2"/>
    <dgm:cxn modelId="{A61B7937-5849-4EC3-B422-AFD78BBB0749}" srcId="{7FEEF017-EAA6-4C66-9BE9-1E7F0BBF3FC6}" destId="{163EAEFC-8CF2-4A91-8F2F-05C84D34E081}" srcOrd="0" destOrd="0" parTransId="{B345D733-C44A-473C-A5B2-33AA10DE38DE}" sibTransId="{06EA681D-A4B7-4DF9-B1DF-91C55C374110}"/>
    <dgm:cxn modelId="{21B66C38-6DFF-4332-B350-832F7888B578}" type="presOf" srcId="{40346D4E-6A00-4BF9-94F4-B1F330EE9134}" destId="{D92B1E04-665E-4DEF-8FC7-0FDD44431100}" srcOrd="0" destOrd="2" presId="urn:microsoft.com/office/officeart/2005/8/layout/vList2"/>
    <dgm:cxn modelId="{61E41244-DF06-4128-AC6E-770EFC4AED54}" type="presOf" srcId="{7FEEF017-EAA6-4C66-9BE9-1E7F0BBF3FC6}" destId="{98DA7FC9-FBD8-479A-8172-71C7DBA270E6}" srcOrd="0" destOrd="0" presId="urn:microsoft.com/office/officeart/2005/8/layout/vList2"/>
    <dgm:cxn modelId="{9498FC46-3CC1-4175-B0FF-CBED447B94CA}" type="presOf" srcId="{1188D8E5-2718-4F8D-96F9-084F63C8475C}" destId="{F8DCC6B0-6522-4450-85E2-8F8420BD8ADA}" srcOrd="0" destOrd="1" presId="urn:microsoft.com/office/officeart/2005/8/layout/vList2"/>
    <dgm:cxn modelId="{682D7D58-1708-4FC1-8009-3A0E07BCCD09}" srcId="{7FEEF017-EAA6-4C66-9BE9-1E7F0BBF3FC6}" destId="{98216B44-951E-4B33-BAD4-7E2DCACD3448}" srcOrd="3" destOrd="0" parTransId="{CF49B2BA-B95E-4A85-B3CB-42376F36BB45}" sibTransId="{14992C7C-DAEE-4388-82D2-AED69B99E607}"/>
    <dgm:cxn modelId="{DE016A85-F007-49DD-9886-FCD400720A6A}" srcId="{FC04927B-BCDC-4D21-96AE-FD18FAF549D3}" destId="{40346D4E-6A00-4BF9-94F4-B1F330EE9134}" srcOrd="2" destOrd="0" parTransId="{17C686B5-6655-43BE-9B63-E7B589A34518}" sibTransId="{962B1CD5-134B-481A-9042-5CED8D428AD6}"/>
    <dgm:cxn modelId="{4EE1758A-1C90-4ABE-8441-6695CC0EBC68}" srcId="{98216B44-951E-4B33-BAD4-7E2DCACD3448}" destId="{8364D839-8F3E-4124-84FE-93D063ACB43E}" srcOrd="2" destOrd="0" parTransId="{8886DC24-D782-46D2-9C03-AF6FFE0523D1}" sibTransId="{C73875F4-43BC-4C0F-9542-8E6488FA13A9}"/>
    <dgm:cxn modelId="{5CA3178B-86C0-491D-A4B0-4F9EA4FDD51B}" srcId="{FC04927B-BCDC-4D21-96AE-FD18FAF549D3}" destId="{1F3450FF-0DFE-45B0-8F9B-B84617C4A892}" srcOrd="0" destOrd="0" parTransId="{6EA8D90F-218B-4F7A-BF76-16A61BCA83F4}" sibTransId="{70761970-4752-4A2A-BBB1-615AAAC5962C}"/>
    <dgm:cxn modelId="{19B67492-26AB-403B-950C-EC9D6A775B83}" type="presOf" srcId="{84EFFD57-988C-489F-A8AA-7122669B0036}" destId="{F8DCC6B0-6522-4450-85E2-8F8420BD8ADA}" srcOrd="0" destOrd="0" presId="urn:microsoft.com/office/officeart/2005/8/layout/vList2"/>
    <dgm:cxn modelId="{D85F4097-06AC-4787-86EE-B5D53F4F2C96}" type="presOf" srcId="{1F3450FF-0DFE-45B0-8F9B-B84617C4A892}" destId="{D92B1E04-665E-4DEF-8FC7-0FDD44431100}" srcOrd="0" destOrd="0" presId="urn:microsoft.com/office/officeart/2005/8/layout/vList2"/>
    <dgm:cxn modelId="{4B568C99-439C-4CB0-812D-17AC7809D733}" srcId="{7FEEF017-EAA6-4C66-9BE9-1E7F0BBF3FC6}" destId="{6551E502-F9C8-4B09-89AC-5E3D5DFB7721}" srcOrd="1" destOrd="0" parTransId="{2FDB15F1-9843-465F-8015-8603E24F0D15}" sibTransId="{C701D0E8-24B5-458F-B035-02D1156783E7}"/>
    <dgm:cxn modelId="{DCE1F7AC-CB93-4DE5-AE06-D7DC09BC48B5}" type="presOf" srcId="{CFCAD84F-4500-4AF0-8978-AB9547232232}" destId="{F8DCC6B0-6522-4450-85E2-8F8420BD8ADA}" srcOrd="0" destOrd="2" presId="urn:microsoft.com/office/officeart/2005/8/layout/vList2"/>
    <dgm:cxn modelId="{4DD811AE-77D7-4C32-9922-B70117C66407}" type="presOf" srcId="{98216B44-951E-4B33-BAD4-7E2DCACD3448}" destId="{E3BF1F79-1AAF-41A1-9DCC-710F4BA77B88}" srcOrd="0" destOrd="0" presId="urn:microsoft.com/office/officeart/2005/8/layout/vList2"/>
    <dgm:cxn modelId="{92882FB3-ABD0-45FD-B651-28E0EF90D368}" srcId="{6551E502-F9C8-4B09-89AC-5E3D5DFB7721}" destId="{1188D8E5-2718-4F8D-96F9-084F63C8475C}" srcOrd="1" destOrd="0" parTransId="{A51D68BD-8021-442C-906A-8DDB45CC707D}" sibTransId="{048787FE-C696-418E-A2DC-F3FD8FFDD99B}"/>
    <dgm:cxn modelId="{80FAA9C2-DD5B-4CF7-9A6B-7C095F118DFA}" type="presOf" srcId="{4EF856FF-45AA-4CE3-B5A8-FCDE0C0166D0}" destId="{E849F522-A0B9-4F45-87CE-822351EC2135}" srcOrd="0" destOrd="1" presId="urn:microsoft.com/office/officeart/2005/8/layout/vList2"/>
    <dgm:cxn modelId="{FB02C0C9-885B-4785-81C1-BD551122D356}" srcId="{6551E502-F9C8-4B09-89AC-5E3D5DFB7721}" destId="{CFCAD84F-4500-4AF0-8978-AB9547232232}" srcOrd="2" destOrd="0" parTransId="{F5F3A227-E83C-4EAC-BB76-1530E3F0D10D}" sibTransId="{C81AEF39-E7DB-4EF5-A7DF-A45038EAAA5F}"/>
    <dgm:cxn modelId="{ECA7A9D2-C2DD-4329-9DA2-733DCABB0C5A}" type="presOf" srcId="{FC51E275-1485-480C-8F2F-CDAA65B8B070}" destId="{E849F522-A0B9-4F45-87CE-822351EC2135}" srcOrd="0" destOrd="0" presId="urn:microsoft.com/office/officeart/2005/8/layout/vList2"/>
    <dgm:cxn modelId="{CB44EAE1-CC13-45CC-82B2-B436C69E2753}" type="presOf" srcId="{1599C5C4-74B1-4C5C-BA51-3246EF3315F0}" destId="{E849F522-A0B9-4F45-87CE-822351EC2135}" srcOrd="0" destOrd="3" presId="urn:microsoft.com/office/officeart/2005/8/layout/vList2"/>
    <dgm:cxn modelId="{967E21F1-ADED-4B2D-BD53-73C44EA36143}" type="presOf" srcId="{6551E502-F9C8-4B09-89AC-5E3D5DFB7721}" destId="{9A3770AF-A3B4-4F00-BBFD-5AF6097C1354}" srcOrd="0" destOrd="0" presId="urn:microsoft.com/office/officeart/2005/8/layout/vList2"/>
    <dgm:cxn modelId="{62176CF2-4607-4B58-9F92-E29D35C834E0}" type="presOf" srcId="{FC04927B-BCDC-4D21-96AE-FD18FAF549D3}" destId="{BD9C160F-5110-444F-9D6A-D90BF809647A}" srcOrd="0" destOrd="0" presId="urn:microsoft.com/office/officeart/2005/8/layout/vList2"/>
    <dgm:cxn modelId="{AB52AEF8-1CE9-4B32-BAD6-DE1DAFE131F9}" type="presOf" srcId="{C811D4F7-2B5D-4C9C-AF06-645E55377BAF}" destId="{D92B1E04-665E-4DEF-8FC7-0FDD44431100}" srcOrd="0" destOrd="1" presId="urn:microsoft.com/office/officeart/2005/8/layout/vList2"/>
    <dgm:cxn modelId="{D81ED9A5-F5C6-4856-9C78-119CBA2951DC}" type="presParOf" srcId="{98DA7FC9-FBD8-479A-8172-71C7DBA270E6}" destId="{C57F8863-F3AD-4AFE-8A26-A7171A50DBE6}" srcOrd="0" destOrd="0" presId="urn:microsoft.com/office/officeart/2005/8/layout/vList2"/>
    <dgm:cxn modelId="{FDA0FD77-144E-458B-8B98-4F87F7DEDF86}" type="presParOf" srcId="{98DA7FC9-FBD8-479A-8172-71C7DBA270E6}" destId="{883CFB08-BD3E-4CE2-A8A4-E145BC518264}" srcOrd="1" destOrd="0" presId="urn:microsoft.com/office/officeart/2005/8/layout/vList2"/>
    <dgm:cxn modelId="{2E1AE992-8527-4AF2-8E56-C5F56D256328}" type="presParOf" srcId="{98DA7FC9-FBD8-479A-8172-71C7DBA270E6}" destId="{9A3770AF-A3B4-4F00-BBFD-5AF6097C1354}" srcOrd="2" destOrd="0" presId="urn:microsoft.com/office/officeart/2005/8/layout/vList2"/>
    <dgm:cxn modelId="{B58510A3-8698-472F-8F10-F83ABFE0199E}" type="presParOf" srcId="{98DA7FC9-FBD8-479A-8172-71C7DBA270E6}" destId="{F8DCC6B0-6522-4450-85E2-8F8420BD8ADA}" srcOrd="3" destOrd="0" presId="urn:microsoft.com/office/officeart/2005/8/layout/vList2"/>
    <dgm:cxn modelId="{9AB05ADF-B3C8-4244-8308-20A52DEC8731}" type="presParOf" srcId="{98DA7FC9-FBD8-479A-8172-71C7DBA270E6}" destId="{BD9C160F-5110-444F-9D6A-D90BF809647A}" srcOrd="4" destOrd="0" presId="urn:microsoft.com/office/officeart/2005/8/layout/vList2"/>
    <dgm:cxn modelId="{EF98F9AB-7CD8-494C-B9EE-609F8F5D516D}" type="presParOf" srcId="{98DA7FC9-FBD8-479A-8172-71C7DBA270E6}" destId="{D92B1E04-665E-4DEF-8FC7-0FDD44431100}" srcOrd="5" destOrd="0" presId="urn:microsoft.com/office/officeart/2005/8/layout/vList2"/>
    <dgm:cxn modelId="{52EAFD31-34F6-4195-B626-BBB62C47307F}" type="presParOf" srcId="{98DA7FC9-FBD8-479A-8172-71C7DBA270E6}" destId="{E3BF1F79-1AAF-41A1-9DCC-710F4BA77B88}" srcOrd="6" destOrd="0" presId="urn:microsoft.com/office/officeart/2005/8/layout/vList2"/>
    <dgm:cxn modelId="{44516DAB-802C-480E-B687-D39E6AFE2ADA}" type="presParOf" srcId="{98DA7FC9-FBD8-479A-8172-71C7DBA270E6}" destId="{E849F522-A0B9-4F45-87CE-822351EC2135}" srcOrd="7" destOrd="0" presId="urn:microsoft.com/office/officeart/2005/8/layout/vList2"/>
  </dgm:cxnLst>
  <dgm:bg>
    <a:solidFill>
      <a:schemeClr val="bg1"/>
    </a:solidFill>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CAB18A-788E-4241-956B-D6FB14A41336}">
      <dsp:nvSpPr>
        <dsp:cNvPr id="0" name=""/>
        <dsp:cNvSpPr/>
      </dsp:nvSpPr>
      <dsp:spPr>
        <a:xfrm>
          <a:off x="1054789" y="595111"/>
          <a:ext cx="4073893" cy="4073893"/>
        </a:xfrm>
        <a:prstGeom prst="blockArc">
          <a:avLst>
            <a:gd name="adj1" fmla="val 12600000"/>
            <a:gd name="adj2" fmla="val 16200000"/>
            <a:gd name="adj3" fmla="val 4520"/>
          </a:avLst>
        </a:prstGeom>
        <a:solidFill>
          <a:schemeClr val="bg2"/>
        </a:solidFill>
        <a:ln>
          <a:noFill/>
        </a:ln>
        <a:effectLst/>
      </dsp:spPr>
      <dsp:style>
        <a:lnRef idx="0">
          <a:scrgbClr r="0" g="0" b="0"/>
        </a:lnRef>
        <a:fillRef idx="1">
          <a:scrgbClr r="0" g="0" b="0"/>
        </a:fillRef>
        <a:effectRef idx="0">
          <a:scrgbClr r="0" g="0" b="0"/>
        </a:effectRef>
        <a:fontRef idx="minor">
          <a:schemeClr val="lt1"/>
        </a:fontRef>
      </dsp:style>
    </dsp:sp>
    <dsp:sp modelId="{0014BF5A-DD10-447F-917D-2385C4C15DFA}">
      <dsp:nvSpPr>
        <dsp:cNvPr id="0" name=""/>
        <dsp:cNvSpPr/>
      </dsp:nvSpPr>
      <dsp:spPr>
        <a:xfrm>
          <a:off x="1054789" y="595111"/>
          <a:ext cx="4073893" cy="4073893"/>
        </a:xfrm>
        <a:prstGeom prst="blockArc">
          <a:avLst>
            <a:gd name="adj1" fmla="val 9000000"/>
            <a:gd name="adj2" fmla="val 12600000"/>
            <a:gd name="adj3" fmla="val 4520"/>
          </a:avLst>
        </a:prstGeom>
        <a:solidFill>
          <a:schemeClr val="bg2"/>
        </a:solidFill>
        <a:ln>
          <a:noFill/>
        </a:ln>
        <a:effectLst/>
      </dsp:spPr>
      <dsp:style>
        <a:lnRef idx="0">
          <a:scrgbClr r="0" g="0" b="0"/>
        </a:lnRef>
        <a:fillRef idx="1">
          <a:scrgbClr r="0" g="0" b="0"/>
        </a:fillRef>
        <a:effectRef idx="0">
          <a:scrgbClr r="0" g="0" b="0"/>
        </a:effectRef>
        <a:fontRef idx="minor">
          <a:schemeClr val="lt1"/>
        </a:fontRef>
      </dsp:style>
    </dsp:sp>
    <dsp:sp modelId="{668FD806-A667-45EC-AB2E-7509BE433679}">
      <dsp:nvSpPr>
        <dsp:cNvPr id="0" name=""/>
        <dsp:cNvSpPr/>
      </dsp:nvSpPr>
      <dsp:spPr>
        <a:xfrm>
          <a:off x="1054789" y="595111"/>
          <a:ext cx="4073893" cy="4073893"/>
        </a:xfrm>
        <a:prstGeom prst="blockArc">
          <a:avLst>
            <a:gd name="adj1" fmla="val 5400000"/>
            <a:gd name="adj2" fmla="val 9000000"/>
            <a:gd name="adj3" fmla="val 4520"/>
          </a:avLst>
        </a:prstGeom>
        <a:solidFill>
          <a:schemeClr val="bg2"/>
        </a:solidFill>
        <a:ln>
          <a:noFill/>
        </a:ln>
        <a:effectLst/>
      </dsp:spPr>
      <dsp:style>
        <a:lnRef idx="0">
          <a:scrgbClr r="0" g="0" b="0"/>
        </a:lnRef>
        <a:fillRef idx="1">
          <a:scrgbClr r="0" g="0" b="0"/>
        </a:fillRef>
        <a:effectRef idx="0">
          <a:scrgbClr r="0" g="0" b="0"/>
        </a:effectRef>
        <a:fontRef idx="minor">
          <a:schemeClr val="lt1"/>
        </a:fontRef>
      </dsp:style>
    </dsp:sp>
    <dsp:sp modelId="{40F3FB01-8CF4-46B2-BC6D-518E06F7C63B}">
      <dsp:nvSpPr>
        <dsp:cNvPr id="0" name=""/>
        <dsp:cNvSpPr/>
      </dsp:nvSpPr>
      <dsp:spPr>
        <a:xfrm>
          <a:off x="1054789" y="595111"/>
          <a:ext cx="4073893" cy="4073893"/>
        </a:xfrm>
        <a:prstGeom prst="blockArc">
          <a:avLst>
            <a:gd name="adj1" fmla="val 1800000"/>
            <a:gd name="adj2" fmla="val 5400000"/>
            <a:gd name="adj3" fmla="val 4520"/>
          </a:avLst>
        </a:prstGeom>
        <a:solidFill>
          <a:schemeClr val="bg2"/>
        </a:solidFill>
        <a:ln>
          <a:noFill/>
        </a:ln>
        <a:effectLst/>
      </dsp:spPr>
      <dsp:style>
        <a:lnRef idx="0">
          <a:scrgbClr r="0" g="0" b="0"/>
        </a:lnRef>
        <a:fillRef idx="1">
          <a:scrgbClr r="0" g="0" b="0"/>
        </a:fillRef>
        <a:effectRef idx="0">
          <a:scrgbClr r="0" g="0" b="0"/>
        </a:effectRef>
        <a:fontRef idx="minor">
          <a:schemeClr val="lt1"/>
        </a:fontRef>
      </dsp:style>
    </dsp:sp>
    <dsp:sp modelId="{D19A3B84-9479-45CE-916B-18D241072A38}">
      <dsp:nvSpPr>
        <dsp:cNvPr id="0" name=""/>
        <dsp:cNvSpPr/>
      </dsp:nvSpPr>
      <dsp:spPr>
        <a:xfrm>
          <a:off x="1054789" y="595111"/>
          <a:ext cx="4073893" cy="4073893"/>
        </a:xfrm>
        <a:prstGeom prst="blockArc">
          <a:avLst>
            <a:gd name="adj1" fmla="val 19800000"/>
            <a:gd name="adj2" fmla="val 1800000"/>
            <a:gd name="adj3" fmla="val 4520"/>
          </a:avLst>
        </a:prstGeom>
        <a:solidFill>
          <a:schemeClr val="bg2"/>
        </a:solidFill>
        <a:ln>
          <a:noFill/>
        </a:ln>
        <a:effectLst/>
      </dsp:spPr>
      <dsp:style>
        <a:lnRef idx="0">
          <a:scrgbClr r="0" g="0" b="0"/>
        </a:lnRef>
        <a:fillRef idx="1">
          <a:scrgbClr r="0" g="0" b="0"/>
        </a:fillRef>
        <a:effectRef idx="0">
          <a:scrgbClr r="0" g="0" b="0"/>
        </a:effectRef>
        <a:fontRef idx="minor">
          <a:schemeClr val="lt1"/>
        </a:fontRef>
      </dsp:style>
    </dsp:sp>
    <dsp:sp modelId="{C392EA61-5F2F-4982-B98F-DA198DAF35D7}">
      <dsp:nvSpPr>
        <dsp:cNvPr id="0" name=""/>
        <dsp:cNvSpPr/>
      </dsp:nvSpPr>
      <dsp:spPr>
        <a:xfrm>
          <a:off x="1054789" y="595111"/>
          <a:ext cx="4073893" cy="4073893"/>
        </a:xfrm>
        <a:prstGeom prst="blockArc">
          <a:avLst>
            <a:gd name="adj1" fmla="val 16200000"/>
            <a:gd name="adj2" fmla="val 19800000"/>
            <a:gd name="adj3" fmla="val 4520"/>
          </a:avLst>
        </a:prstGeom>
        <a:solidFill>
          <a:schemeClr val="bg2"/>
        </a:solidFill>
        <a:ln>
          <a:noFill/>
        </a:ln>
        <a:effectLst/>
      </dsp:spPr>
      <dsp:style>
        <a:lnRef idx="0">
          <a:scrgbClr r="0" g="0" b="0"/>
        </a:lnRef>
        <a:fillRef idx="1">
          <a:scrgbClr r="0" g="0" b="0"/>
        </a:fillRef>
        <a:effectRef idx="0">
          <a:scrgbClr r="0" g="0" b="0"/>
        </a:effectRef>
        <a:fontRef idx="minor">
          <a:schemeClr val="lt1"/>
        </a:fontRef>
      </dsp:style>
    </dsp:sp>
    <dsp:sp modelId="{DCB28380-868F-4EC5-AC56-2F01E2A6D7E1}">
      <dsp:nvSpPr>
        <dsp:cNvPr id="0" name=""/>
        <dsp:cNvSpPr/>
      </dsp:nvSpPr>
      <dsp:spPr>
        <a:xfrm>
          <a:off x="2178406" y="1718727"/>
          <a:ext cx="1826660" cy="1826660"/>
        </a:xfrm>
        <a:prstGeom prst="ellipse">
          <a:avLst/>
        </a:prstGeom>
        <a:solidFill>
          <a:schemeClr val="bg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2070" tIns="52070" rIns="52070" bIns="52070" numCol="1" spcCol="1270" anchor="ctr" anchorCtr="0">
          <a:noAutofit/>
        </a:bodyPr>
        <a:lstStyle/>
        <a:p>
          <a:pPr marL="0" lvl="0" indent="0" algn="ctr" defTabSz="1822450">
            <a:lnSpc>
              <a:spcPct val="90000"/>
            </a:lnSpc>
            <a:spcBef>
              <a:spcPct val="0"/>
            </a:spcBef>
            <a:spcAft>
              <a:spcPct val="35000"/>
            </a:spcAft>
            <a:buNone/>
          </a:pPr>
          <a:endParaRPr lang="en-GB" sz="4100" kern="1200" dirty="0"/>
        </a:p>
      </dsp:txBody>
      <dsp:txXfrm>
        <a:off x="2445914" y="1986235"/>
        <a:ext cx="1291644" cy="1291644"/>
      </dsp:txXfrm>
    </dsp:sp>
    <dsp:sp modelId="{21774EDE-E8B8-41D0-8CF4-A05EB4CD7C52}">
      <dsp:nvSpPr>
        <dsp:cNvPr id="0" name=""/>
        <dsp:cNvSpPr/>
      </dsp:nvSpPr>
      <dsp:spPr>
        <a:xfrm>
          <a:off x="2452405" y="1812"/>
          <a:ext cx="1278662" cy="1278662"/>
        </a:xfrm>
        <a:prstGeom prst="ellipse">
          <a:avLst/>
        </a:prstGeom>
        <a:solidFill>
          <a:schemeClr val="accent1">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GB" sz="1000" kern="1200" dirty="0"/>
            <a:t>We see behaviour as a communication</a:t>
          </a:r>
        </a:p>
      </dsp:txBody>
      <dsp:txXfrm>
        <a:off x="2639661" y="189068"/>
        <a:ext cx="904150" cy="904150"/>
      </dsp:txXfrm>
    </dsp:sp>
    <dsp:sp modelId="{1270A391-E799-40B0-BE8E-0DEE5BB6B455}">
      <dsp:nvSpPr>
        <dsp:cNvPr id="0" name=""/>
        <dsp:cNvSpPr/>
      </dsp:nvSpPr>
      <dsp:spPr>
        <a:xfrm>
          <a:off x="4176587" y="997269"/>
          <a:ext cx="1278662" cy="1278662"/>
        </a:xfrm>
        <a:prstGeom prst="ellipse">
          <a:avLst/>
        </a:prstGeom>
        <a:solidFill>
          <a:schemeClr val="accent1">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GB" sz="1000" kern="1200" dirty="0"/>
            <a:t>We recognise that a sense of safety is the foundation of all learning and exploration</a:t>
          </a:r>
        </a:p>
      </dsp:txBody>
      <dsp:txXfrm>
        <a:off x="4363843" y="1184525"/>
        <a:ext cx="904150" cy="904150"/>
      </dsp:txXfrm>
    </dsp:sp>
    <dsp:sp modelId="{B4B1D0A4-512D-4E81-ACA6-A20D250B82A1}">
      <dsp:nvSpPr>
        <dsp:cNvPr id="0" name=""/>
        <dsp:cNvSpPr/>
      </dsp:nvSpPr>
      <dsp:spPr>
        <a:xfrm>
          <a:off x="4176587" y="2988184"/>
          <a:ext cx="1278662" cy="1278662"/>
        </a:xfrm>
        <a:prstGeom prst="ellipse">
          <a:avLst/>
        </a:prstGeom>
        <a:solidFill>
          <a:schemeClr val="accent1">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GB" sz="1000" kern="1200" dirty="0"/>
            <a:t>Relationships are prioritised in all that we do</a:t>
          </a:r>
        </a:p>
      </dsp:txBody>
      <dsp:txXfrm>
        <a:off x="4363843" y="3175440"/>
        <a:ext cx="904150" cy="904150"/>
      </dsp:txXfrm>
    </dsp:sp>
    <dsp:sp modelId="{CF09741B-2B3E-4DB8-838B-10D0578E719B}">
      <dsp:nvSpPr>
        <dsp:cNvPr id="0" name=""/>
        <dsp:cNvSpPr/>
      </dsp:nvSpPr>
      <dsp:spPr>
        <a:xfrm>
          <a:off x="2452405" y="3983641"/>
          <a:ext cx="1278662" cy="1278662"/>
        </a:xfrm>
        <a:prstGeom prst="ellipse">
          <a:avLst/>
        </a:prstGeom>
        <a:solidFill>
          <a:schemeClr val="accent1">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GB" sz="1000" kern="1200" dirty="0"/>
            <a:t>We are curious about the experiences of families and what that means for them now</a:t>
          </a:r>
        </a:p>
      </dsp:txBody>
      <dsp:txXfrm>
        <a:off x="2639661" y="4170897"/>
        <a:ext cx="904150" cy="904150"/>
      </dsp:txXfrm>
    </dsp:sp>
    <dsp:sp modelId="{78374485-1AA5-47B3-B613-0D1CE9CEF76D}">
      <dsp:nvSpPr>
        <dsp:cNvPr id="0" name=""/>
        <dsp:cNvSpPr/>
      </dsp:nvSpPr>
      <dsp:spPr>
        <a:xfrm>
          <a:off x="728222" y="2988184"/>
          <a:ext cx="1278662" cy="1278662"/>
        </a:xfrm>
        <a:prstGeom prst="ellipse">
          <a:avLst/>
        </a:prstGeom>
        <a:solidFill>
          <a:schemeClr val="accent1">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GB" sz="1000" kern="1200" dirty="0"/>
            <a:t>All emotions are recognised, and we offer empathy to all</a:t>
          </a:r>
        </a:p>
      </dsp:txBody>
      <dsp:txXfrm>
        <a:off x="915478" y="3175440"/>
        <a:ext cx="904150" cy="904150"/>
      </dsp:txXfrm>
    </dsp:sp>
    <dsp:sp modelId="{4E38D5C0-0038-42E0-B92E-2D0C751755DC}">
      <dsp:nvSpPr>
        <dsp:cNvPr id="0" name=""/>
        <dsp:cNvSpPr/>
      </dsp:nvSpPr>
      <dsp:spPr>
        <a:xfrm>
          <a:off x="728222" y="997269"/>
          <a:ext cx="1278662" cy="1278662"/>
        </a:xfrm>
        <a:prstGeom prst="ellipse">
          <a:avLst/>
        </a:prstGeom>
        <a:solidFill>
          <a:schemeClr val="accent1">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GB" sz="1000" kern="1200" dirty="0"/>
            <a:t>We regulate before using reasoning and make space for reparation</a:t>
          </a:r>
        </a:p>
      </dsp:txBody>
      <dsp:txXfrm>
        <a:off x="915478" y="1184525"/>
        <a:ext cx="904150" cy="90415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98301C-8BBB-4B26-B42A-14814B6B8414}">
      <dsp:nvSpPr>
        <dsp:cNvPr id="0" name=""/>
        <dsp:cNvSpPr/>
      </dsp:nvSpPr>
      <dsp:spPr>
        <a:xfrm>
          <a:off x="335308" y="2669"/>
          <a:ext cx="1558969" cy="935381"/>
        </a:xfrm>
        <a:prstGeom prst="rect">
          <a:avLst/>
        </a:prstGeom>
        <a:solidFill>
          <a:schemeClr val="accent4">
            <a:lumMod val="40000"/>
            <a:lumOff val="60000"/>
          </a:schemeClr>
        </a:soli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latin typeface="UD Digi Kyokasho NK-R" panose="02020400000000000000" pitchFamily="18" charset="-128"/>
              <a:ea typeface="UD Digi Kyokasho NK-R" panose="02020400000000000000" pitchFamily="18" charset="-128"/>
            </a:rPr>
            <a:t>Emotion Disapproving</a:t>
          </a:r>
          <a:endParaRPr lang="en-GB" sz="1600" kern="1200" dirty="0">
            <a:latin typeface="UD Digi Kyokasho NK-R" panose="02020400000000000000" pitchFamily="18" charset="-128"/>
            <a:ea typeface="UD Digi Kyokasho NK-R" panose="02020400000000000000" pitchFamily="18" charset="-128"/>
          </a:endParaRPr>
        </a:p>
      </dsp:txBody>
      <dsp:txXfrm>
        <a:off x="335308" y="2669"/>
        <a:ext cx="1558969" cy="935381"/>
      </dsp:txXfrm>
    </dsp:sp>
    <dsp:sp modelId="{5ED3C3F9-E727-435D-8B3A-EFC633ED0273}">
      <dsp:nvSpPr>
        <dsp:cNvPr id="0" name=""/>
        <dsp:cNvSpPr/>
      </dsp:nvSpPr>
      <dsp:spPr>
        <a:xfrm>
          <a:off x="335308" y="1093947"/>
          <a:ext cx="1558969" cy="935381"/>
        </a:xfrm>
        <a:prstGeom prst="rect">
          <a:avLst/>
        </a:prstGeom>
        <a:solidFill>
          <a:schemeClr val="accent4">
            <a:lumMod val="40000"/>
            <a:lumOff val="60000"/>
          </a:schemeClr>
        </a:soli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latin typeface="UD Digi Kyokasho NK-R" panose="02020400000000000000" pitchFamily="18" charset="-128"/>
              <a:ea typeface="UD Digi Kyokasho NK-R" panose="02020400000000000000" pitchFamily="18" charset="-128"/>
            </a:rPr>
            <a:t>Emotion Dismissing</a:t>
          </a:r>
          <a:endParaRPr lang="en-GB" sz="1600" kern="1200" dirty="0">
            <a:latin typeface="UD Digi Kyokasho NK-R" panose="02020400000000000000" pitchFamily="18" charset="-128"/>
            <a:ea typeface="UD Digi Kyokasho NK-R" panose="02020400000000000000" pitchFamily="18" charset="-128"/>
          </a:endParaRPr>
        </a:p>
      </dsp:txBody>
      <dsp:txXfrm>
        <a:off x="335308" y="1093947"/>
        <a:ext cx="1558969" cy="935381"/>
      </dsp:txXfrm>
    </dsp:sp>
    <dsp:sp modelId="{4E10FA91-7878-4F68-835B-3BA7CE10C964}">
      <dsp:nvSpPr>
        <dsp:cNvPr id="0" name=""/>
        <dsp:cNvSpPr/>
      </dsp:nvSpPr>
      <dsp:spPr>
        <a:xfrm>
          <a:off x="335308" y="2185225"/>
          <a:ext cx="1558969" cy="935381"/>
        </a:xfrm>
        <a:prstGeom prst="rect">
          <a:avLst/>
        </a:prstGeom>
        <a:solidFill>
          <a:schemeClr val="accent4">
            <a:lumMod val="40000"/>
            <a:lumOff val="60000"/>
          </a:schemeClr>
        </a:soli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latin typeface="UD Digi Kyokasho NK-R" panose="02020400000000000000" pitchFamily="18" charset="-128"/>
              <a:ea typeface="UD Digi Kyokasho NK-R" panose="02020400000000000000" pitchFamily="18" charset="-128"/>
            </a:rPr>
            <a:t>Laissez-Faire</a:t>
          </a:r>
          <a:endParaRPr lang="en-GB" sz="1600" kern="1200" dirty="0">
            <a:latin typeface="UD Digi Kyokasho NK-R" panose="02020400000000000000" pitchFamily="18" charset="-128"/>
            <a:ea typeface="UD Digi Kyokasho NK-R" panose="02020400000000000000" pitchFamily="18" charset="-128"/>
          </a:endParaRPr>
        </a:p>
      </dsp:txBody>
      <dsp:txXfrm>
        <a:off x="335308" y="2185225"/>
        <a:ext cx="1558969" cy="935381"/>
      </dsp:txXfrm>
    </dsp:sp>
    <dsp:sp modelId="{82404947-6726-49A8-B1C3-CFD6AB0851EB}">
      <dsp:nvSpPr>
        <dsp:cNvPr id="0" name=""/>
        <dsp:cNvSpPr/>
      </dsp:nvSpPr>
      <dsp:spPr>
        <a:xfrm>
          <a:off x="335308" y="3276504"/>
          <a:ext cx="1558969" cy="935381"/>
        </a:xfrm>
        <a:prstGeom prst="rect">
          <a:avLst/>
        </a:prstGeom>
        <a:solidFill>
          <a:srgbClr val="FFFFCC"/>
        </a:soli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latin typeface="UD Digi Kyokasho NK-R" panose="02020400000000000000" pitchFamily="18" charset="-128"/>
              <a:ea typeface="UD Digi Kyokasho NK-R" panose="02020400000000000000" pitchFamily="18" charset="-128"/>
            </a:rPr>
            <a:t>Emotion Coaching</a:t>
          </a:r>
          <a:endParaRPr lang="en-GB" sz="1600" kern="1200" dirty="0">
            <a:latin typeface="UD Digi Kyokasho NK-R" panose="02020400000000000000" pitchFamily="18" charset="-128"/>
            <a:ea typeface="UD Digi Kyokasho NK-R" panose="02020400000000000000" pitchFamily="18" charset="-128"/>
          </a:endParaRPr>
        </a:p>
      </dsp:txBody>
      <dsp:txXfrm>
        <a:off x="335308" y="3276504"/>
        <a:ext cx="1558969" cy="93538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14A2FD-C80B-400F-85AB-A52ACE2D8C21}">
      <dsp:nvSpPr>
        <dsp:cNvPr id="0" name=""/>
        <dsp:cNvSpPr/>
      </dsp:nvSpPr>
      <dsp:spPr>
        <a:xfrm rot="16200000">
          <a:off x="700616" y="-700616"/>
          <a:ext cx="2264726" cy="3665959"/>
        </a:xfrm>
        <a:prstGeom prst="round1Rect">
          <a:avLst/>
        </a:prstGeom>
        <a:solidFill>
          <a:schemeClr val="bg1">
            <a:lumMod val="95000"/>
          </a:schemeClr>
        </a:solid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Font typeface="Arial" panose="020B0604020202020204" pitchFamily="34" charset="0"/>
            <a:buNone/>
          </a:pPr>
          <a:r>
            <a:rPr lang="en-GB" altLang="en-US" sz="1600" b="0" kern="1200" dirty="0">
              <a:solidFill>
                <a:schemeClr val="tx1"/>
              </a:solidFill>
              <a:latin typeface="UD Digi Kyokasho NK-R" panose="02020400000000000000" pitchFamily="18" charset="-128"/>
              <a:ea typeface="UD Digi Kyokasho NK-R" panose="02020400000000000000" pitchFamily="18" charset="-128"/>
            </a:rPr>
            <a:t>The child does not learn to trust their feelings and this can affect their decision-making.</a:t>
          </a:r>
          <a:endParaRPr lang="en-GB" sz="1600" b="0" kern="1200" dirty="0">
            <a:solidFill>
              <a:schemeClr val="tx1"/>
            </a:solidFill>
            <a:latin typeface="UD Digi Kyokasho NK-R" panose="02020400000000000000" pitchFamily="18" charset="-128"/>
            <a:ea typeface="UD Digi Kyokasho NK-R" panose="02020400000000000000" pitchFamily="18" charset="-128"/>
          </a:endParaRPr>
        </a:p>
      </dsp:txBody>
      <dsp:txXfrm rot="5400000">
        <a:off x="0" y="0"/>
        <a:ext cx="3665959" cy="1698544"/>
      </dsp:txXfrm>
    </dsp:sp>
    <dsp:sp modelId="{CD7E16F1-BF01-4350-9DFE-89F30FF4FB5E}">
      <dsp:nvSpPr>
        <dsp:cNvPr id="0" name=""/>
        <dsp:cNvSpPr/>
      </dsp:nvSpPr>
      <dsp:spPr>
        <a:xfrm>
          <a:off x="3665959" y="0"/>
          <a:ext cx="3665959" cy="2264726"/>
        </a:xfrm>
        <a:prstGeom prst="round1Rect">
          <a:avLst/>
        </a:prstGeom>
        <a:solidFill>
          <a:schemeClr val="bg1">
            <a:lumMod val="95000"/>
          </a:schemeClr>
        </a:solid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Font typeface="Arial" panose="020B0604020202020204" pitchFamily="34" charset="0"/>
            <a:buNone/>
          </a:pPr>
          <a:r>
            <a:rPr lang="en-GB" altLang="en-US" sz="1600" b="0" kern="1200" dirty="0">
              <a:solidFill>
                <a:schemeClr val="tx1"/>
              </a:solidFill>
              <a:latin typeface="UD Digi Kyokasho NK-R" panose="02020400000000000000" pitchFamily="18" charset="-128"/>
              <a:ea typeface="UD Digi Kyokasho NK-R" panose="02020400000000000000" pitchFamily="18" charset="-128"/>
            </a:rPr>
            <a:t>They are not given opportunities to experience emotions and deal with them effectively so they can grow up unprepared for life’s challenges. </a:t>
          </a:r>
          <a:endParaRPr lang="en-GB" sz="1600" b="0" kern="1200" dirty="0">
            <a:solidFill>
              <a:schemeClr val="tx1"/>
            </a:solidFill>
            <a:latin typeface="UD Digi Kyokasho NK-R" panose="02020400000000000000" pitchFamily="18" charset="-128"/>
            <a:ea typeface="UD Digi Kyokasho NK-R" panose="02020400000000000000" pitchFamily="18" charset="-128"/>
          </a:endParaRPr>
        </a:p>
      </dsp:txBody>
      <dsp:txXfrm>
        <a:off x="3665959" y="0"/>
        <a:ext cx="3665959" cy="1698544"/>
      </dsp:txXfrm>
    </dsp:sp>
    <dsp:sp modelId="{C7220200-DC79-42C3-A0E2-2A195982D1E7}">
      <dsp:nvSpPr>
        <dsp:cNvPr id="0" name=""/>
        <dsp:cNvSpPr/>
      </dsp:nvSpPr>
      <dsp:spPr>
        <a:xfrm rot="10800000">
          <a:off x="0" y="2264726"/>
          <a:ext cx="3665959" cy="2264726"/>
        </a:xfrm>
        <a:prstGeom prst="round1Rect">
          <a:avLst/>
        </a:prstGeom>
        <a:solidFill>
          <a:schemeClr val="bg1">
            <a:lumMod val="95000"/>
          </a:schemeClr>
        </a:solid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Font typeface="Arial" panose="020B0604020202020204" pitchFamily="34" charset="0"/>
            <a:buNone/>
          </a:pPr>
          <a:r>
            <a:rPr lang="en-GB" altLang="en-US" sz="1600" b="0" kern="1200" dirty="0">
              <a:solidFill>
                <a:schemeClr val="tx1"/>
              </a:solidFill>
              <a:latin typeface="UD Digi Kyokasho NK-R" panose="02020400000000000000" pitchFamily="18" charset="-128"/>
              <a:ea typeface="UD Digi Kyokasho NK-R" panose="02020400000000000000" pitchFamily="18" charset="-128"/>
            </a:rPr>
            <a:t>It can lead to suppression of natural emotions and lack of practice of how to regulate unpleasant emotional experiences.</a:t>
          </a:r>
          <a:endParaRPr lang="en-GB" sz="1600" b="0" kern="1200" dirty="0">
            <a:solidFill>
              <a:schemeClr val="tx1"/>
            </a:solidFill>
            <a:latin typeface="UD Digi Kyokasho NK-R" panose="02020400000000000000" pitchFamily="18" charset="-128"/>
            <a:ea typeface="UD Digi Kyokasho NK-R" panose="02020400000000000000" pitchFamily="18" charset="-128"/>
          </a:endParaRPr>
        </a:p>
      </dsp:txBody>
      <dsp:txXfrm rot="10800000">
        <a:off x="0" y="2830907"/>
        <a:ext cx="3665959" cy="1698544"/>
      </dsp:txXfrm>
    </dsp:sp>
    <dsp:sp modelId="{67EE422D-9C69-47A9-8D20-99DCFCEEF83B}">
      <dsp:nvSpPr>
        <dsp:cNvPr id="0" name=""/>
        <dsp:cNvSpPr/>
      </dsp:nvSpPr>
      <dsp:spPr>
        <a:xfrm rot="5400000">
          <a:off x="4366576" y="1564109"/>
          <a:ext cx="2264726" cy="3665959"/>
        </a:xfrm>
        <a:prstGeom prst="round1Rect">
          <a:avLst/>
        </a:prstGeom>
        <a:solidFill>
          <a:schemeClr val="bg1">
            <a:lumMod val="95000"/>
          </a:schemeClr>
        </a:solid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Font typeface="Arial" panose="020B0604020202020204" pitchFamily="34" charset="0"/>
            <a:buNone/>
          </a:pPr>
          <a:r>
            <a:rPr lang="en-GB" altLang="en-US" sz="1600" b="0" kern="1200" dirty="0">
              <a:solidFill>
                <a:schemeClr val="tx1"/>
              </a:solidFill>
              <a:latin typeface="UD Digi Kyokasho NK-R" panose="02020400000000000000" pitchFamily="18" charset="-128"/>
              <a:ea typeface="UD Digi Kyokasho NK-R" panose="02020400000000000000" pitchFamily="18" charset="-128"/>
            </a:rPr>
            <a:t>It can generate more negative feelings including resentment, guilt, shame and anger.</a:t>
          </a:r>
          <a:endParaRPr lang="en-GB" sz="1600" b="0" kern="1200" dirty="0">
            <a:solidFill>
              <a:schemeClr val="tx1"/>
            </a:solidFill>
            <a:latin typeface="UD Digi Kyokasho NK-R" panose="02020400000000000000" pitchFamily="18" charset="-128"/>
            <a:ea typeface="UD Digi Kyokasho NK-R" panose="02020400000000000000" pitchFamily="18" charset="-128"/>
          </a:endParaRPr>
        </a:p>
      </dsp:txBody>
      <dsp:txXfrm rot="-5400000">
        <a:off x="3665959" y="2830907"/>
        <a:ext cx="3665959" cy="1698544"/>
      </dsp:txXfrm>
    </dsp:sp>
    <dsp:sp modelId="{10ACD077-926D-4B78-AAA1-3ECB2343641E}">
      <dsp:nvSpPr>
        <dsp:cNvPr id="0" name=""/>
        <dsp:cNvSpPr/>
      </dsp:nvSpPr>
      <dsp:spPr>
        <a:xfrm>
          <a:off x="2566171" y="1698544"/>
          <a:ext cx="2199575" cy="1132363"/>
        </a:xfrm>
        <a:prstGeom prst="roundRect">
          <a:avLst/>
        </a:prstGeom>
        <a:solidFill>
          <a:srgbClr val="F9D5A5"/>
        </a:solidFill>
        <a:ln w="25400" cap="flat" cmpd="sng" algn="ctr">
          <a:solidFill>
            <a:schemeClr val="tx1"/>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0" kern="1200" dirty="0">
              <a:solidFill>
                <a:schemeClr val="tx1"/>
              </a:solidFill>
              <a:latin typeface="UD Digi Kyokasho NK-R" panose="02020400000000000000" pitchFamily="18" charset="-128"/>
              <a:ea typeface="UD Digi Kyokasho NK-R" panose="02020400000000000000" pitchFamily="18" charset="-128"/>
            </a:rPr>
            <a:t>If you use just these styles all the time…</a:t>
          </a:r>
        </a:p>
      </dsp:txBody>
      <dsp:txXfrm>
        <a:off x="2621448" y="1753821"/>
        <a:ext cx="2089021" cy="102180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7919A6-A14D-49AA-AFE4-8547E214D2CC}">
      <dsp:nvSpPr>
        <dsp:cNvPr id="0" name=""/>
        <dsp:cNvSpPr/>
      </dsp:nvSpPr>
      <dsp:spPr>
        <a:xfrm>
          <a:off x="3752867" y="1881501"/>
          <a:ext cx="1241684" cy="1241684"/>
        </a:xfrm>
        <a:prstGeom prst="ellipse">
          <a:avLst/>
        </a:prstGeom>
        <a:solidFill>
          <a:schemeClr val="bg1"/>
        </a:solidFill>
        <a:ln>
          <a:solidFill>
            <a:schemeClr val="tx1"/>
          </a:solid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525" tIns="9525" rIns="9525" bIns="9525" numCol="1" spcCol="1270" anchor="ctr" anchorCtr="0">
          <a:noAutofit/>
        </a:bodyPr>
        <a:lstStyle/>
        <a:p>
          <a:pPr marL="0" lvl="0" indent="0" algn="ctr" defTabSz="666750">
            <a:lnSpc>
              <a:spcPct val="90000"/>
            </a:lnSpc>
            <a:spcBef>
              <a:spcPct val="0"/>
            </a:spcBef>
            <a:spcAft>
              <a:spcPct val="35000"/>
            </a:spcAft>
            <a:buNone/>
          </a:pPr>
          <a:r>
            <a:rPr lang="en-GB" sz="1500" kern="1200" dirty="0">
              <a:latin typeface="UD Digi Kyokasho NK-R" panose="02020400000000000000" pitchFamily="18" charset="-128"/>
              <a:ea typeface="UD Digi Kyokasho NK-R" panose="02020400000000000000" pitchFamily="18" charset="-128"/>
            </a:rPr>
            <a:t>Empathy</a:t>
          </a:r>
        </a:p>
      </dsp:txBody>
      <dsp:txXfrm>
        <a:off x="3934707" y="2063341"/>
        <a:ext cx="878004" cy="878004"/>
      </dsp:txXfrm>
    </dsp:sp>
    <dsp:sp modelId="{44A0B550-7442-481A-9B0A-D68D3625C355}">
      <dsp:nvSpPr>
        <dsp:cNvPr id="0" name=""/>
        <dsp:cNvSpPr/>
      </dsp:nvSpPr>
      <dsp:spPr>
        <a:xfrm rot="16200000">
          <a:off x="4062759" y="1557775"/>
          <a:ext cx="621900" cy="25550"/>
        </a:xfrm>
        <a:custGeom>
          <a:avLst/>
          <a:gdLst/>
          <a:ahLst/>
          <a:cxnLst/>
          <a:rect l="0" t="0" r="0" b="0"/>
          <a:pathLst>
            <a:path>
              <a:moveTo>
                <a:pt x="0" y="12775"/>
              </a:moveTo>
              <a:lnTo>
                <a:pt x="621900" y="12775"/>
              </a:lnTo>
            </a:path>
          </a:pathLst>
        </a:custGeom>
        <a:noFill/>
        <a:ln w="25400" cap="flat" cmpd="sng" algn="ctr">
          <a:solidFill>
            <a:schemeClr val="tx1"/>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UD Digi Kyokasho NK-R" panose="02020400000000000000" pitchFamily="18" charset="-128"/>
            <a:ea typeface="UD Digi Kyokasho NK-R" panose="02020400000000000000" pitchFamily="18" charset="-128"/>
          </a:endParaRPr>
        </a:p>
      </dsp:txBody>
      <dsp:txXfrm>
        <a:off x="4358162" y="1555003"/>
        <a:ext cx="31095" cy="31095"/>
      </dsp:txXfrm>
    </dsp:sp>
    <dsp:sp modelId="{22291BDD-EE37-4C53-B709-306EAE2B2B8C}">
      <dsp:nvSpPr>
        <dsp:cNvPr id="0" name=""/>
        <dsp:cNvSpPr/>
      </dsp:nvSpPr>
      <dsp:spPr>
        <a:xfrm>
          <a:off x="3752867" y="17915"/>
          <a:ext cx="1241684" cy="1241684"/>
        </a:xfrm>
        <a:prstGeom prst="ellipse">
          <a:avLst/>
        </a:prstGeom>
        <a:gradFill rotWithShape="0">
          <a:gsLst>
            <a:gs pos="0">
              <a:schemeClr val="accent4">
                <a:hueOff val="0"/>
                <a:satOff val="0"/>
                <a:lumOff val="0"/>
                <a:alphaOff val="0"/>
                <a:tint val="50000"/>
                <a:satMod val="300000"/>
              </a:schemeClr>
            </a:gs>
            <a:gs pos="35000">
              <a:schemeClr val="accent4">
                <a:hueOff val="0"/>
                <a:satOff val="0"/>
                <a:lumOff val="0"/>
                <a:alphaOff val="0"/>
                <a:tint val="37000"/>
                <a:satMod val="300000"/>
              </a:schemeClr>
            </a:gs>
            <a:gs pos="100000">
              <a:schemeClr val="accent4">
                <a:hueOff val="0"/>
                <a:satOff val="0"/>
                <a:lumOff val="0"/>
                <a:alphaOff val="0"/>
                <a:tint val="15000"/>
                <a:satMod val="350000"/>
              </a:schemeClr>
            </a:gs>
          </a:gsLst>
          <a:lin ang="16200000" scaled="1"/>
        </a:gradFill>
        <a:ln>
          <a:solidFill>
            <a:schemeClr val="tx1"/>
          </a:solid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GB" sz="900" kern="1200" dirty="0">
              <a:latin typeface="UD Digi Kyokasho NK-R" panose="02020400000000000000" pitchFamily="18" charset="-128"/>
              <a:ea typeface="UD Digi Kyokasho NK-R" panose="02020400000000000000" pitchFamily="18" charset="-128"/>
            </a:rPr>
            <a:t>Viewing the situation from the child’s perspective</a:t>
          </a:r>
        </a:p>
      </dsp:txBody>
      <dsp:txXfrm>
        <a:off x="3934707" y="199755"/>
        <a:ext cx="878004" cy="878004"/>
      </dsp:txXfrm>
    </dsp:sp>
    <dsp:sp modelId="{78C3CAD9-1AF8-4AD8-8506-A21193730AF8}">
      <dsp:nvSpPr>
        <dsp:cNvPr id="0" name=""/>
        <dsp:cNvSpPr/>
      </dsp:nvSpPr>
      <dsp:spPr>
        <a:xfrm rot="19285714">
          <a:off x="4791264" y="1908604"/>
          <a:ext cx="621900" cy="25550"/>
        </a:xfrm>
        <a:custGeom>
          <a:avLst/>
          <a:gdLst/>
          <a:ahLst/>
          <a:cxnLst/>
          <a:rect l="0" t="0" r="0" b="0"/>
          <a:pathLst>
            <a:path>
              <a:moveTo>
                <a:pt x="0" y="12775"/>
              </a:moveTo>
              <a:lnTo>
                <a:pt x="621900" y="12775"/>
              </a:lnTo>
            </a:path>
          </a:pathLst>
        </a:custGeom>
        <a:noFill/>
        <a:ln w="25400" cap="flat" cmpd="sng" algn="ctr">
          <a:solidFill>
            <a:schemeClr val="tx1"/>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UD Digi Kyokasho NK-R" panose="02020400000000000000" pitchFamily="18" charset="-128"/>
            <a:ea typeface="UD Digi Kyokasho NK-R" panose="02020400000000000000" pitchFamily="18" charset="-128"/>
          </a:endParaRPr>
        </a:p>
      </dsp:txBody>
      <dsp:txXfrm>
        <a:off x="5086667" y="1905832"/>
        <a:ext cx="31095" cy="31095"/>
      </dsp:txXfrm>
    </dsp:sp>
    <dsp:sp modelId="{183CD641-DC36-4107-BCA7-F978227475F0}">
      <dsp:nvSpPr>
        <dsp:cNvPr id="0" name=""/>
        <dsp:cNvSpPr/>
      </dsp:nvSpPr>
      <dsp:spPr>
        <a:xfrm>
          <a:off x="5209877" y="719574"/>
          <a:ext cx="1241684" cy="1241684"/>
        </a:xfrm>
        <a:prstGeom prst="ellipse">
          <a:avLst/>
        </a:prstGeom>
        <a:gradFill rotWithShape="0">
          <a:gsLst>
            <a:gs pos="0">
              <a:schemeClr val="accent4">
                <a:hueOff val="1857162"/>
                <a:satOff val="6604"/>
                <a:lumOff val="14935"/>
                <a:alphaOff val="0"/>
                <a:tint val="50000"/>
                <a:satMod val="300000"/>
              </a:schemeClr>
            </a:gs>
            <a:gs pos="35000">
              <a:schemeClr val="accent4">
                <a:hueOff val="1857162"/>
                <a:satOff val="6604"/>
                <a:lumOff val="14935"/>
                <a:alphaOff val="0"/>
                <a:tint val="37000"/>
                <a:satMod val="300000"/>
              </a:schemeClr>
            </a:gs>
            <a:gs pos="100000">
              <a:schemeClr val="accent4">
                <a:hueOff val="1857162"/>
                <a:satOff val="6604"/>
                <a:lumOff val="14935"/>
                <a:alphaOff val="0"/>
                <a:tint val="15000"/>
                <a:satMod val="350000"/>
              </a:schemeClr>
            </a:gs>
          </a:gsLst>
          <a:lin ang="16200000" scaled="1"/>
        </a:gradFill>
        <a:ln>
          <a:solidFill>
            <a:schemeClr val="tx1"/>
          </a:solid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GB" sz="900" kern="1200" dirty="0">
              <a:latin typeface="UD Digi Kyokasho NK-R" panose="02020400000000000000" pitchFamily="18" charset="-128"/>
              <a:ea typeface="UD Digi Kyokasho NK-R" panose="02020400000000000000" pitchFamily="18" charset="-128"/>
            </a:rPr>
            <a:t>Is not agreeing with the child’s behaviour </a:t>
          </a:r>
        </a:p>
      </dsp:txBody>
      <dsp:txXfrm>
        <a:off x="5391717" y="901414"/>
        <a:ext cx="878004" cy="878004"/>
      </dsp:txXfrm>
    </dsp:sp>
    <dsp:sp modelId="{35F857B0-A9A8-4B64-A9F6-3D9711BD4FE0}">
      <dsp:nvSpPr>
        <dsp:cNvPr id="0" name=""/>
        <dsp:cNvSpPr/>
      </dsp:nvSpPr>
      <dsp:spPr>
        <a:xfrm rot="771429">
          <a:off x="4971190" y="2696911"/>
          <a:ext cx="621900" cy="25550"/>
        </a:xfrm>
        <a:custGeom>
          <a:avLst/>
          <a:gdLst/>
          <a:ahLst/>
          <a:cxnLst/>
          <a:rect l="0" t="0" r="0" b="0"/>
          <a:pathLst>
            <a:path>
              <a:moveTo>
                <a:pt x="0" y="12775"/>
              </a:moveTo>
              <a:lnTo>
                <a:pt x="621900" y="12775"/>
              </a:lnTo>
            </a:path>
          </a:pathLst>
        </a:custGeom>
        <a:noFill/>
        <a:ln w="25400" cap="flat" cmpd="sng" algn="ctr">
          <a:solidFill>
            <a:schemeClr val="tx1"/>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UD Digi Kyokasho NK-R" panose="02020400000000000000" pitchFamily="18" charset="-128"/>
            <a:ea typeface="UD Digi Kyokasho NK-R" panose="02020400000000000000" pitchFamily="18" charset="-128"/>
          </a:endParaRPr>
        </a:p>
      </dsp:txBody>
      <dsp:txXfrm>
        <a:off x="5266593" y="2694139"/>
        <a:ext cx="31095" cy="31095"/>
      </dsp:txXfrm>
    </dsp:sp>
    <dsp:sp modelId="{E53D8525-0293-40DE-9758-D8583689572E}">
      <dsp:nvSpPr>
        <dsp:cNvPr id="0" name=""/>
        <dsp:cNvSpPr/>
      </dsp:nvSpPr>
      <dsp:spPr>
        <a:xfrm>
          <a:off x="5569729" y="2296187"/>
          <a:ext cx="1241684" cy="1241684"/>
        </a:xfrm>
        <a:prstGeom prst="ellipse">
          <a:avLst/>
        </a:prstGeom>
        <a:gradFill rotWithShape="0">
          <a:gsLst>
            <a:gs pos="0">
              <a:schemeClr val="accent4">
                <a:hueOff val="3714325"/>
                <a:satOff val="13208"/>
                <a:lumOff val="29869"/>
                <a:alphaOff val="0"/>
                <a:tint val="50000"/>
                <a:satMod val="300000"/>
              </a:schemeClr>
            </a:gs>
            <a:gs pos="35000">
              <a:schemeClr val="accent4">
                <a:hueOff val="3714325"/>
                <a:satOff val="13208"/>
                <a:lumOff val="29869"/>
                <a:alphaOff val="0"/>
                <a:tint val="37000"/>
                <a:satMod val="300000"/>
              </a:schemeClr>
            </a:gs>
            <a:gs pos="100000">
              <a:schemeClr val="accent4">
                <a:hueOff val="3714325"/>
                <a:satOff val="13208"/>
                <a:lumOff val="29869"/>
                <a:alphaOff val="0"/>
                <a:tint val="15000"/>
                <a:satMod val="350000"/>
              </a:schemeClr>
            </a:gs>
          </a:gsLst>
          <a:lin ang="16200000" scaled="1"/>
        </a:gradFill>
        <a:ln>
          <a:solidFill>
            <a:schemeClr val="tx1"/>
          </a:solid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GB" sz="900" kern="1200" dirty="0">
              <a:latin typeface="UD Digi Kyokasho NK-R" panose="02020400000000000000" pitchFamily="18" charset="-128"/>
              <a:ea typeface="UD Digi Kyokasho NK-R" panose="02020400000000000000" pitchFamily="18" charset="-128"/>
            </a:rPr>
            <a:t>Recognises that all emotions are normal and natural </a:t>
          </a:r>
        </a:p>
      </dsp:txBody>
      <dsp:txXfrm>
        <a:off x="5751569" y="2478027"/>
        <a:ext cx="878004" cy="878004"/>
      </dsp:txXfrm>
    </dsp:sp>
    <dsp:sp modelId="{EE6FA093-5369-4A30-BF5D-EB0B272A0288}">
      <dsp:nvSpPr>
        <dsp:cNvPr id="0" name=""/>
        <dsp:cNvSpPr/>
      </dsp:nvSpPr>
      <dsp:spPr>
        <a:xfrm rot="3857143">
          <a:off x="4467049" y="3329084"/>
          <a:ext cx="621900" cy="25550"/>
        </a:xfrm>
        <a:custGeom>
          <a:avLst/>
          <a:gdLst/>
          <a:ahLst/>
          <a:cxnLst/>
          <a:rect l="0" t="0" r="0" b="0"/>
          <a:pathLst>
            <a:path>
              <a:moveTo>
                <a:pt x="0" y="12775"/>
              </a:moveTo>
              <a:lnTo>
                <a:pt x="621900" y="12775"/>
              </a:lnTo>
            </a:path>
          </a:pathLst>
        </a:custGeom>
        <a:noFill/>
        <a:ln w="25400" cap="flat" cmpd="sng" algn="ctr">
          <a:solidFill>
            <a:schemeClr val="tx1"/>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UD Digi Kyokasho NK-R" panose="02020400000000000000" pitchFamily="18" charset="-128"/>
            <a:ea typeface="UD Digi Kyokasho NK-R" panose="02020400000000000000" pitchFamily="18" charset="-128"/>
          </a:endParaRPr>
        </a:p>
      </dsp:txBody>
      <dsp:txXfrm>
        <a:off x="4762452" y="3326312"/>
        <a:ext cx="31095" cy="31095"/>
      </dsp:txXfrm>
    </dsp:sp>
    <dsp:sp modelId="{8882B7AF-6793-42FF-B6FD-F242313BFDE3}">
      <dsp:nvSpPr>
        <dsp:cNvPr id="0" name=""/>
        <dsp:cNvSpPr/>
      </dsp:nvSpPr>
      <dsp:spPr>
        <a:xfrm>
          <a:off x="4561447" y="3560533"/>
          <a:ext cx="1241684" cy="1241684"/>
        </a:xfrm>
        <a:prstGeom prst="ellipse">
          <a:avLst/>
        </a:prstGeom>
        <a:gradFill rotWithShape="0">
          <a:gsLst>
            <a:gs pos="0">
              <a:schemeClr val="accent4">
                <a:hueOff val="5571487"/>
                <a:satOff val="19812"/>
                <a:lumOff val="44804"/>
                <a:alphaOff val="0"/>
                <a:tint val="50000"/>
                <a:satMod val="300000"/>
              </a:schemeClr>
            </a:gs>
            <a:gs pos="35000">
              <a:schemeClr val="accent4">
                <a:hueOff val="5571487"/>
                <a:satOff val="19812"/>
                <a:lumOff val="44804"/>
                <a:alphaOff val="0"/>
                <a:tint val="37000"/>
                <a:satMod val="300000"/>
              </a:schemeClr>
            </a:gs>
            <a:gs pos="100000">
              <a:schemeClr val="accent4">
                <a:hueOff val="5571487"/>
                <a:satOff val="19812"/>
                <a:lumOff val="44804"/>
                <a:alphaOff val="0"/>
                <a:tint val="15000"/>
                <a:satMod val="350000"/>
              </a:schemeClr>
            </a:gs>
          </a:gsLst>
          <a:lin ang="16200000" scaled="1"/>
        </a:gradFill>
        <a:ln>
          <a:solidFill>
            <a:schemeClr val="tx1"/>
          </a:solid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GB" sz="900" kern="1200" dirty="0">
              <a:latin typeface="UD Digi Kyokasho NK-R" panose="02020400000000000000" pitchFamily="18" charset="-128"/>
              <a:ea typeface="UD Digi Kyokasho NK-R" panose="02020400000000000000" pitchFamily="18" charset="-128"/>
            </a:rPr>
            <a:t>Is being attuned to a child’s emotional state</a:t>
          </a:r>
        </a:p>
      </dsp:txBody>
      <dsp:txXfrm>
        <a:off x="4743287" y="3742373"/>
        <a:ext cx="878004" cy="878004"/>
      </dsp:txXfrm>
    </dsp:sp>
    <dsp:sp modelId="{A30BFEE7-84DC-473A-B31E-861E4A045F2D}">
      <dsp:nvSpPr>
        <dsp:cNvPr id="0" name=""/>
        <dsp:cNvSpPr/>
      </dsp:nvSpPr>
      <dsp:spPr>
        <a:xfrm rot="6942857">
          <a:off x="3658469" y="3329084"/>
          <a:ext cx="621900" cy="25550"/>
        </a:xfrm>
        <a:custGeom>
          <a:avLst/>
          <a:gdLst/>
          <a:ahLst/>
          <a:cxnLst/>
          <a:rect l="0" t="0" r="0" b="0"/>
          <a:pathLst>
            <a:path>
              <a:moveTo>
                <a:pt x="0" y="12775"/>
              </a:moveTo>
              <a:lnTo>
                <a:pt x="621900" y="12775"/>
              </a:lnTo>
            </a:path>
          </a:pathLst>
        </a:custGeom>
        <a:noFill/>
        <a:ln w="25400" cap="flat" cmpd="sng" algn="ctr">
          <a:solidFill>
            <a:schemeClr val="tx1"/>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UD Digi Kyokasho NK-R" panose="02020400000000000000" pitchFamily="18" charset="-128"/>
            <a:ea typeface="UD Digi Kyokasho NK-R" panose="02020400000000000000" pitchFamily="18" charset="-128"/>
          </a:endParaRPr>
        </a:p>
      </dsp:txBody>
      <dsp:txXfrm rot="10800000">
        <a:off x="3953872" y="3326312"/>
        <a:ext cx="31095" cy="31095"/>
      </dsp:txXfrm>
    </dsp:sp>
    <dsp:sp modelId="{304B2E66-484E-4848-A514-E9868AF062C8}">
      <dsp:nvSpPr>
        <dsp:cNvPr id="0" name=""/>
        <dsp:cNvSpPr/>
      </dsp:nvSpPr>
      <dsp:spPr>
        <a:xfrm>
          <a:off x="2944288" y="3560533"/>
          <a:ext cx="1241684" cy="1241684"/>
        </a:xfrm>
        <a:prstGeom prst="ellipse">
          <a:avLst/>
        </a:prstGeom>
        <a:gradFill rotWithShape="0">
          <a:gsLst>
            <a:gs pos="0">
              <a:schemeClr val="accent4">
                <a:hueOff val="7428649"/>
                <a:satOff val="26416"/>
                <a:lumOff val="59739"/>
                <a:alphaOff val="0"/>
                <a:tint val="50000"/>
                <a:satMod val="300000"/>
              </a:schemeClr>
            </a:gs>
            <a:gs pos="35000">
              <a:schemeClr val="accent4">
                <a:hueOff val="7428649"/>
                <a:satOff val="26416"/>
                <a:lumOff val="59739"/>
                <a:alphaOff val="0"/>
                <a:tint val="37000"/>
                <a:satMod val="300000"/>
              </a:schemeClr>
            </a:gs>
            <a:gs pos="100000">
              <a:schemeClr val="accent4">
                <a:hueOff val="7428649"/>
                <a:satOff val="26416"/>
                <a:lumOff val="59739"/>
                <a:alphaOff val="0"/>
                <a:tint val="15000"/>
                <a:satMod val="350000"/>
              </a:schemeClr>
            </a:gs>
          </a:gsLst>
          <a:lin ang="16200000" scaled="1"/>
        </a:gradFill>
        <a:ln>
          <a:solidFill>
            <a:schemeClr val="tx1"/>
          </a:solid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GB" sz="900" kern="1200" dirty="0">
              <a:latin typeface="UD Digi Kyokasho NK-R" panose="02020400000000000000" pitchFamily="18" charset="-128"/>
              <a:ea typeface="UD Digi Kyokasho NK-R" panose="02020400000000000000" pitchFamily="18" charset="-128"/>
            </a:rPr>
            <a:t>Is feeling and showing appropriate concern </a:t>
          </a:r>
        </a:p>
      </dsp:txBody>
      <dsp:txXfrm>
        <a:off x="3126128" y="3742373"/>
        <a:ext cx="878004" cy="878004"/>
      </dsp:txXfrm>
    </dsp:sp>
    <dsp:sp modelId="{8A32F9F9-ECEF-43F1-932D-709C1A129135}">
      <dsp:nvSpPr>
        <dsp:cNvPr id="0" name=""/>
        <dsp:cNvSpPr/>
      </dsp:nvSpPr>
      <dsp:spPr>
        <a:xfrm rot="10028571">
          <a:off x="3154328" y="2696911"/>
          <a:ext cx="621900" cy="25550"/>
        </a:xfrm>
        <a:custGeom>
          <a:avLst/>
          <a:gdLst/>
          <a:ahLst/>
          <a:cxnLst/>
          <a:rect l="0" t="0" r="0" b="0"/>
          <a:pathLst>
            <a:path>
              <a:moveTo>
                <a:pt x="0" y="12775"/>
              </a:moveTo>
              <a:lnTo>
                <a:pt x="621900" y="12775"/>
              </a:lnTo>
            </a:path>
          </a:pathLst>
        </a:custGeom>
        <a:noFill/>
        <a:ln w="25400" cap="flat" cmpd="sng" algn="ctr">
          <a:solidFill>
            <a:schemeClr val="tx1"/>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UD Digi Kyokasho NK-R" panose="02020400000000000000" pitchFamily="18" charset="-128"/>
            <a:ea typeface="UD Digi Kyokasho NK-R" panose="02020400000000000000" pitchFamily="18" charset="-128"/>
          </a:endParaRPr>
        </a:p>
      </dsp:txBody>
      <dsp:txXfrm rot="10800000">
        <a:off x="3449731" y="2694139"/>
        <a:ext cx="31095" cy="31095"/>
      </dsp:txXfrm>
    </dsp:sp>
    <dsp:sp modelId="{A9906E1B-83D9-44C6-BF0C-B5E501CDD1A4}">
      <dsp:nvSpPr>
        <dsp:cNvPr id="0" name=""/>
        <dsp:cNvSpPr/>
      </dsp:nvSpPr>
      <dsp:spPr>
        <a:xfrm>
          <a:off x="1936006" y="2296187"/>
          <a:ext cx="1241684" cy="1241684"/>
        </a:xfrm>
        <a:prstGeom prst="ellipse">
          <a:avLst/>
        </a:prstGeom>
        <a:gradFill rotWithShape="0">
          <a:gsLst>
            <a:gs pos="0">
              <a:schemeClr val="accent4">
                <a:hueOff val="9285811"/>
                <a:satOff val="33020"/>
                <a:lumOff val="74673"/>
                <a:alphaOff val="0"/>
                <a:tint val="50000"/>
                <a:satMod val="300000"/>
              </a:schemeClr>
            </a:gs>
            <a:gs pos="35000">
              <a:schemeClr val="accent4">
                <a:hueOff val="9285811"/>
                <a:satOff val="33020"/>
                <a:lumOff val="74673"/>
                <a:alphaOff val="0"/>
                <a:tint val="37000"/>
                <a:satMod val="300000"/>
              </a:schemeClr>
            </a:gs>
            <a:gs pos="100000">
              <a:schemeClr val="accent4">
                <a:hueOff val="9285811"/>
                <a:satOff val="33020"/>
                <a:lumOff val="74673"/>
                <a:alphaOff val="0"/>
                <a:tint val="15000"/>
                <a:satMod val="350000"/>
              </a:schemeClr>
            </a:gs>
          </a:gsLst>
          <a:lin ang="16200000" scaled="1"/>
        </a:gradFill>
        <a:ln>
          <a:solidFill>
            <a:schemeClr val="tx1"/>
          </a:solid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GB" sz="900" kern="1200" dirty="0">
              <a:latin typeface="UD Digi Kyokasho NK-R" panose="02020400000000000000" pitchFamily="18" charset="-128"/>
              <a:ea typeface="UD Digi Kyokasho NK-R" panose="02020400000000000000" pitchFamily="18" charset="-128"/>
            </a:rPr>
            <a:t>Recognises that behaviour is communicative</a:t>
          </a:r>
        </a:p>
      </dsp:txBody>
      <dsp:txXfrm>
        <a:off x="2117846" y="2478027"/>
        <a:ext cx="878004" cy="878004"/>
      </dsp:txXfrm>
    </dsp:sp>
    <dsp:sp modelId="{D5A85B9D-F9F7-486F-AF74-44348A72B774}">
      <dsp:nvSpPr>
        <dsp:cNvPr id="0" name=""/>
        <dsp:cNvSpPr/>
      </dsp:nvSpPr>
      <dsp:spPr>
        <a:xfrm rot="13114286">
          <a:off x="3334254" y="1908604"/>
          <a:ext cx="621900" cy="25550"/>
        </a:xfrm>
        <a:custGeom>
          <a:avLst/>
          <a:gdLst/>
          <a:ahLst/>
          <a:cxnLst/>
          <a:rect l="0" t="0" r="0" b="0"/>
          <a:pathLst>
            <a:path>
              <a:moveTo>
                <a:pt x="0" y="12775"/>
              </a:moveTo>
              <a:lnTo>
                <a:pt x="621900" y="12775"/>
              </a:lnTo>
            </a:path>
          </a:pathLst>
        </a:custGeom>
        <a:noFill/>
        <a:ln w="25400" cap="flat" cmpd="sng" algn="ctr">
          <a:solidFill>
            <a:schemeClr val="tx1"/>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latin typeface="UD Digi Kyokasho NK-R" panose="02020400000000000000" pitchFamily="18" charset="-128"/>
            <a:ea typeface="UD Digi Kyokasho NK-R" panose="02020400000000000000" pitchFamily="18" charset="-128"/>
          </a:endParaRPr>
        </a:p>
      </dsp:txBody>
      <dsp:txXfrm rot="10800000">
        <a:off x="3629657" y="1905832"/>
        <a:ext cx="31095" cy="31095"/>
      </dsp:txXfrm>
    </dsp:sp>
    <dsp:sp modelId="{C8FB2685-3E76-4CCD-BFD7-61D2C998C791}">
      <dsp:nvSpPr>
        <dsp:cNvPr id="0" name=""/>
        <dsp:cNvSpPr/>
      </dsp:nvSpPr>
      <dsp:spPr>
        <a:xfrm>
          <a:off x="2295857" y="719574"/>
          <a:ext cx="1241684" cy="1241684"/>
        </a:xfrm>
        <a:prstGeom prst="ellipse">
          <a:avLst/>
        </a:prstGeom>
        <a:gradFill rotWithShape="0">
          <a:gsLst>
            <a:gs pos="0">
              <a:schemeClr val="accent4">
                <a:hueOff val="11142974"/>
                <a:satOff val="39624"/>
                <a:lumOff val="89608"/>
                <a:alphaOff val="0"/>
                <a:tint val="50000"/>
                <a:satMod val="300000"/>
              </a:schemeClr>
            </a:gs>
            <a:gs pos="35000">
              <a:schemeClr val="accent4">
                <a:hueOff val="11142974"/>
                <a:satOff val="39624"/>
                <a:lumOff val="89608"/>
                <a:alphaOff val="0"/>
                <a:tint val="37000"/>
                <a:satMod val="300000"/>
              </a:schemeClr>
            </a:gs>
            <a:gs pos="100000">
              <a:schemeClr val="accent4">
                <a:hueOff val="11142974"/>
                <a:satOff val="39624"/>
                <a:lumOff val="89608"/>
                <a:alphaOff val="0"/>
                <a:tint val="15000"/>
                <a:satMod val="350000"/>
              </a:schemeClr>
            </a:gs>
          </a:gsLst>
          <a:lin ang="16200000" scaled="1"/>
        </a:gradFill>
        <a:ln>
          <a:solidFill>
            <a:schemeClr val="tx1"/>
          </a:solid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GB" sz="900" kern="1200" dirty="0">
              <a:latin typeface="UD Digi Kyokasho NK-R" panose="02020400000000000000" pitchFamily="18" charset="-128"/>
              <a:ea typeface="UD Digi Kyokasho NK-R" panose="02020400000000000000" pitchFamily="18" charset="-128"/>
            </a:rPr>
            <a:t>Is feeling with the young person</a:t>
          </a:r>
        </a:p>
      </dsp:txBody>
      <dsp:txXfrm>
        <a:off x="2477697" y="901414"/>
        <a:ext cx="878004" cy="87800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7F8863-F3AD-4AFE-8A26-A7171A50DBE6}">
      <dsp:nvSpPr>
        <dsp:cNvPr id="0" name=""/>
        <dsp:cNvSpPr/>
      </dsp:nvSpPr>
      <dsp:spPr>
        <a:xfrm>
          <a:off x="0" y="13265"/>
          <a:ext cx="5400600" cy="449280"/>
        </a:xfrm>
        <a:prstGeom prst="roundRect">
          <a:avLst/>
        </a:prstGeom>
        <a:solidFill>
          <a:srgbClr val="FFE1EB"/>
        </a:soli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dirty="0">
              <a:latin typeface="UD Digi Kyokasho NK-R" panose="02020400000000000000" pitchFamily="18" charset="-128"/>
              <a:ea typeface="UD Digi Kyokasho NK-R" panose="02020400000000000000" pitchFamily="18" charset="-128"/>
            </a:rPr>
            <a:t>Step 1- Recognise and empathise</a:t>
          </a:r>
        </a:p>
      </dsp:txBody>
      <dsp:txXfrm>
        <a:off x="21932" y="35197"/>
        <a:ext cx="5356736" cy="405416"/>
      </dsp:txXfrm>
    </dsp:sp>
    <dsp:sp modelId="{9A3770AF-A3B4-4F00-BBFD-5AF6097C1354}">
      <dsp:nvSpPr>
        <dsp:cNvPr id="0" name=""/>
        <dsp:cNvSpPr/>
      </dsp:nvSpPr>
      <dsp:spPr>
        <a:xfrm>
          <a:off x="0" y="508625"/>
          <a:ext cx="5400600" cy="449280"/>
        </a:xfrm>
        <a:prstGeom prst="roundRect">
          <a:avLst/>
        </a:prstGeom>
        <a:solidFill>
          <a:srgbClr val="FFE1EB"/>
        </a:soli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dirty="0">
              <a:latin typeface="UD Digi Kyokasho NK-R" panose="02020400000000000000" pitchFamily="18" charset="-128"/>
              <a:ea typeface="UD Digi Kyokasho NK-R" panose="02020400000000000000" pitchFamily="18" charset="-128"/>
            </a:rPr>
            <a:t>Step 2- Label and Validate </a:t>
          </a:r>
        </a:p>
      </dsp:txBody>
      <dsp:txXfrm>
        <a:off x="21932" y="530557"/>
        <a:ext cx="5356736" cy="405416"/>
      </dsp:txXfrm>
    </dsp:sp>
    <dsp:sp modelId="{F8DCC6B0-6522-4450-85E2-8F8420BD8ADA}">
      <dsp:nvSpPr>
        <dsp:cNvPr id="0" name=""/>
        <dsp:cNvSpPr/>
      </dsp:nvSpPr>
      <dsp:spPr>
        <a:xfrm>
          <a:off x="0" y="957905"/>
          <a:ext cx="5400600" cy="7617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1469" tIns="20320" rIns="113792" bIns="20320" numCol="1" spcCol="1270" anchor="t" anchorCtr="0">
          <a:noAutofit/>
        </a:bodyPr>
        <a:lstStyle/>
        <a:p>
          <a:pPr marL="114300" lvl="1" indent="-114300" algn="l" defTabSz="533400">
            <a:lnSpc>
              <a:spcPct val="90000"/>
            </a:lnSpc>
            <a:spcBef>
              <a:spcPct val="0"/>
            </a:spcBef>
            <a:spcAft>
              <a:spcPct val="20000"/>
            </a:spcAft>
            <a:buChar char="•"/>
          </a:pPr>
          <a:r>
            <a:rPr lang="en-GB" sz="1200" kern="1200" dirty="0">
              <a:latin typeface="UD Digi Kyokasho NK-R" panose="02020400000000000000" pitchFamily="18" charset="-128"/>
              <a:ea typeface="UD Digi Kyokasho NK-R" panose="02020400000000000000" pitchFamily="18" charset="-128"/>
            </a:rPr>
            <a:t>Emotion picture cards </a:t>
          </a:r>
        </a:p>
        <a:p>
          <a:pPr marL="114300" lvl="1" indent="-114300" algn="l" defTabSz="533400">
            <a:lnSpc>
              <a:spcPct val="90000"/>
            </a:lnSpc>
            <a:spcBef>
              <a:spcPct val="0"/>
            </a:spcBef>
            <a:spcAft>
              <a:spcPct val="20000"/>
            </a:spcAft>
            <a:buChar char="•"/>
          </a:pPr>
          <a:r>
            <a:rPr lang="en-GB" sz="1200" kern="1200" dirty="0">
              <a:latin typeface="UD Digi Kyokasho NK-R" panose="02020400000000000000" pitchFamily="18" charset="-128"/>
              <a:ea typeface="UD Digi Kyokasho NK-R" panose="02020400000000000000" pitchFamily="18" charset="-128"/>
            </a:rPr>
            <a:t>Photographs </a:t>
          </a:r>
        </a:p>
        <a:p>
          <a:pPr marL="114300" lvl="1" indent="-114300" algn="l" defTabSz="533400">
            <a:lnSpc>
              <a:spcPct val="90000"/>
            </a:lnSpc>
            <a:spcBef>
              <a:spcPct val="0"/>
            </a:spcBef>
            <a:spcAft>
              <a:spcPct val="20000"/>
            </a:spcAft>
            <a:buChar char="•"/>
          </a:pPr>
          <a:r>
            <a:rPr lang="en-GB" sz="1200" kern="1200" dirty="0">
              <a:latin typeface="UD Digi Kyokasho NK-R" panose="02020400000000000000" pitchFamily="18" charset="-128"/>
              <a:ea typeface="UD Digi Kyokasho NK-R" panose="02020400000000000000" pitchFamily="18" charset="-128"/>
            </a:rPr>
            <a:t>Puppets or soft toys</a:t>
          </a:r>
        </a:p>
      </dsp:txBody>
      <dsp:txXfrm>
        <a:off x="0" y="957905"/>
        <a:ext cx="5400600" cy="761760"/>
      </dsp:txXfrm>
    </dsp:sp>
    <dsp:sp modelId="{BD9C160F-5110-444F-9D6A-D90BF809647A}">
      <dsp:nvSpPr>
        <dsp:cNvPr id="0" name=""/>
        <dsp:cNvSpPr/>
      </dsp:nvSpPr>
      <dsp:spPr>
        <a:xfrm>
          <a:off x="0" y="1719665"/>
          <a:ext cx="5400600" cy="449280"/>
        </a:xfrm>
        <a:prstGeom prst="roundRect">
          <a:avLst/>
        </a:prstGeom>
        <a:solidFill>
          <a:srgbClr val="FFE1EB"/>
        </a:soli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dirty="0">
              <a:latin typeface="UD Digi Kyokasho NK-R" panose="02020400000000000000" pitchFamily="18" charset="-128"/>
              <a:ea typeface="UD Digi Kyokasho NK-R" panose="02020400000000000000" pitchFamily="18" charset="-128"/>
            </a:rPr>
            <a:t>Step 3- Set Limits  </a:t>
          </a:r>
        </a:p>
      </dsp:txBody>
      <dsp:txXfrm>
        <a:off x="21932" y="1741597"/>
        <a:ext cx="5356736" cy="405416"/>
      </dsp:txXfrm>
    </dsp:sp>
    <dsp:sp modelId="{D92B1E04-665E-4DEF-8FC7-0FDD44431100}">
      <dsp:nvSpPr>
        <dsp:cNvPr id="0" name=""/>
        <dsp:cNvSpPr/>
      </dsp:nvSpPr>
      <dsp:spPr>
        <a:xfrm>
          <a:off x="0" y="2168945"/>
          <a:ext cx="5400600" cy="9770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1469" tIns="20320" rIns="113792" bIns="20320" numCol="1" spcCol="1270" anchor="t" anchorCtr="0">
          <a:noAutofit/>
        </a:bodyPr>
        <a:lstStyle/>
        <a:p>
          <a:pPr marL="114300" lvl="1" indent="-114300" algn="l" defTabSz="533400">
            <a:lnSpc>
              <a:spcPct val="90000"/>
            </a:lnSpc>
            <a:spcBef>
              <a:spcPct val="0"/>
            </a:spcBef>
            <a:spcAft>
              <a:spcPct val="20000"/>
            </a:spcAft>
            <a:buChar char="•"/>
          </a:pPr>
          <a:r>
            <a:rPr lang="en-GB" sz="1200" kern="1200" dirty="0">
              <a:latin typeface="UD Digi Kyokasho NK-R" panose="02020400000000000000" pitchFamily="18" charset="-128"/>
              <a:ea typeface="UD Digi Kyokasho NK-R" panose="02020400000000000000" pitchFamily="18" charset="-128"/>
            </a:rPr>
            <a:t>Choices which may be presented tangibly with objects of reference or other visuals</a:t>
          </a:r>
        </a:p>
        <a:p>
          <a:pPr marL="114300" lvl="1" indent="-114300" algn="l" defTabSz="533400">
            <a:lnSpc>
              <a:spcPct val="90000"/>
            </a:lnSpc>
            <a:spcBef>
              <a:spcPct val="0"/>
            </a:spcBef>
            <a:spcAft>
              <a:spcPct val="20000"/>
            </a:spcAft>
            <a:buChar char="•"/>
          </a:pPr>
          <a:r>
            <a:rPr lang="en-GB" sz="1200" kern="1200" dirty="0">
              <a:latin typeface="UD Digi Kyokasho NK-R" panose="02020400000000000000" pitchFamily="18" charset="-128"/>
              <a:ea typeface="UD Digi Kyokasho NK-R" panose="02020400000000000000" pitchFamily="18" charset="-128"/>
            </a:rPr>
            <a:t>Makaton (e.g. finished) </a:t>
          </a:r>
        </a:p>
        <a:p>
          <a:pPr marL="114300" lvl="1" indent="-114300" algn="l" defTabSz="533400">
            <a:lnSpc>
              <a:spcPct val="90000"/>
            </a:lnSpc>
            <a:spcBef>
              <a:spcPct val="0"/>
            </a:spcBef>
            <a:spcAft>
              <a:spcPct val="20000"/>
            </a:spcAft>
            <a:buChar char="•"/>
          </a:pPr>
          <a:r>
            <a:rPr lang="en-GB" sz="1200" kern="1200" dirty="0">
              <a:latin typeface="UD Digi Kyokasho NK-R" panose="02020400000000000000" pitchFamily="18" charset="-128"/>
              <a:ea typeface="UD Digi Kyokasho NK-R" panose="02020400000000000000" pitchFamily="18" charset="-128"/>
            </a:rPr>
            <a:t>Visual behaviour reminders</a:t>
          </a:r>
        </a:p>
      </dsp:txBody>
      <dsp:txXfrm>
        <a:off x="0" y="2168945"/>
        <a:ext cx="5400600" cy="977040"/>
      </dsp:txXfrm>
    </dsp:sp>
    <dsp:sp modelId="{E3BF1F79-1AAF-41A1-9DCC-710F4BA77B88}">
      <dsp:nvSpPr>
        <dsp:cNvPr id="0" name=""/>
        <dsp:cNvSpPr/>
      </dsp:nvSpPr>
      <dsp:spPr>
        <a:xfrm>
          <a:off x="0" y="3145985"/>
          <a:ext cx="5400600" cy="449280"/>
        </a:xfrm>
        <a:prstGeom prst="roundRect">
          <a:avLst/>
        </a:prstGeom>
        <a:solidFill>
          <a:srgbClr val="FFE1EB"/>
        </a:soli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dirty="0">
              <a:latin typeface="UD Digi Kyokasho NK-R" panose="02020400000000000000" pitchFamily="18" charset="-128"/>
              <a:ea typeface="UD Digi Kyokasho NK-R" panose="02020400000000000000" pitchFamily="18" charset="-128"/>
            </a:rPr>
            <a:t>Step 4- Problem Solve</a:t>
          </a:r>
        </a:p>
      </dsp:txBody>
      <dsp:txXfrm>
        <a:off x="21932" y="3167917"/>
        <a:ext cx="5356736" cy="405416"/>
      </dsp:txXfrm>
    </dsp:sp>
    <dsp:sp modelId="{E849F522-A0B9-4F45-87CE-822351EC2135}">
      <dsp:nvSpPr>
        <dsp:cNvPr id="0" name=""/>
        <dsp:cNvSpPr/>
      </dsp:nvSpPr>
      <dsp:spPr>
        <a:xfrm>
          <a:off x="0" y="3595265"/>
          <a:ext cx="5400600" cy="10101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1469" tIns="20320" rIns="113792" bIns="20320" numCol="1" spcCol="1270" anchor="t" anchorCtr="0">
          <a:noAutofit/>
        </a:bodyPr>
        <a:lstStyle/>
        <a:p>
          <a:pPr marL="114300" lvl="1" indent="-114300" algn="l" defTabSz="533400">
            <a:lnSpc>
              <a:spcPct val="90000"/>
            </a:lnSpc>
            <a:spcBef>
              <a:spcPct val="0"/>
            </a:spcBef>
            <a:spcAft>
              <a:spcPct val="20000"/>
            </a:spcAft>
            <a:buChar char="•"/>
          </a:pPr>
          <a:r>
            <a:rPr lang="en-GB" sz="1200" kern="1200" dirty="0">
              <a:latin typeface="UD Digi Kyokasho NK-R" panose="02020400000000000000" pitchFamily="18" charset="-128"/>
              <a:ea typeface="UD Digi Kyokasho NK-R" panose="02020400000000000000" pitchFamily="18" charset="-128"/>
            </a:rPr>
            <a:t>Modelling </a:t>
          </a:r>
        </a:p>
        <a:p>
          <a:pPr marL="114300" lvl="1" indent="-114300" algn="l" defTabSz="533400">
            <a:lnSpc>
              <a:spcPct val="90000"/>
            </a:lnSpc>
            <a:spcBef>
              <a:spcPct val="0"/>
            </a:spcBef>
            <a:spcAft>
              <a:spcPct val="20000"/>
            </a:spcAft>
            <a:buChar char="•"/>
          </a:pPr>
          <a:r>
            <a:rPr lang="en-GB" sz="1200" kern="1200" dirty="0">
              <a:latin typeface="UD Digi Kyokasho NK-R" panose="02020400000000000000" pitchFamily="18" charset="-128"/>
              <a:ea typeface="UD Digi Kyokasho NK-R" panose="02020400000000000000" pitchFamily="18" charset="-128"/>
            </a:rPr>
            <a:t>Self-modelling with photographs or video</a:t>
          </a:r>
        </a:p>
        <a:p>
          <a:pPr marL="114300" lvl="1" indent="-114300" algn="l" defTabSz="533400">
            <a:lnSpc>
              <a:spcPct val="90000"/>
            </a:lnSpc>
            <a:spcBef>
              <a:spcPct val="0"/>
            </a:spcBef>
            <a:spcAft>
              <a:spcPct val="20000"/>
            </a:spcAft>
            <a:buChar char="•"/>
          </a:pPr>
          <a:r>
            <a:rPr lang="en-GB" sz="1200" kern="1200" dirty="0">
              <a:latin typeface="UD Digi Kyokasho NK-R" panose="02020400000000000000" pitchFamily="18" charset="-128"/>
              <a:ea typeface="UD Digi Kyokasho NK-R" panose="02020400000000000000" pitchFamily="18" charset="-128"/>
            </a:rPr>
            <a:t>Drawing alternative scenarios</a:t>
          </a:r>
        </a:p>
        <a:p>
          <a:pPr marL="114300" lvl="1" indent="-114300" algn="l" defTabSz="533400">
            <a:lnSpc>
              <a:spcPct val="90000"/>
            </a:lnSpc>
            <a:spcBef>
              <a:spcPct val="0"/>
            </a:spcBef>
            <a:spcAft>
              <a:spcPct val="20000"/>
            </a:spcAft>
            <a:buChar char="•"/>
          </a:pPr>
          <a:r>
            <a:rPr lang="en-GB" sz="1200" kern="1200" dirty="0">
              <a:latin typeface="UD Digi Kyokasho NK-R" panose="02020400000000000000" pitchFamily="18" charset="-128"/>
              <a:ea typeface="UD Digi Kyokasho NK-R" panose="02020400000000000000" pitchFamily="18" charset="-128"/>
            </a:rPr>
            <a:t>Role play and imaginative play</a:t>
          </a:r>
        </a:p>
      </dsp:txBody>
      <dsp:txXfrm>
        <a:off x="0" y="3595265"/>
        <a:ext cx="5400600" cy="1010160"/>
      </dsp:txXfrm>
    </dsp:sp>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4.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DB48B77-BC61-4667-A7DC-D9661B73D606}" type="datetimeFigureOut">
              <a:rPr lang="en-GB" smtClean="0"/>
              <a:t>28/01/2025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71BD7C3-41AC-4022-A1EA-CA543D5205D8}" type="slidenum">
              <a:rPr lang="en-GB" smtClean="0"/>
              <a:t>‹#›</a:t>
            </a:fld>
            <a:endParaRPr lang="en-GB"/>
          </a:p>
        </p:txBody>
      </p:sp>
    </p:spTree>
    <p:extLst>
      <p:ext uri="{BB962C8B-B14F-4D97-AF65-F5344CB8AC3E}">
        <p14:creationId xmlns:p14="http://schemas.microsoft.com/office/powerpoint/2010/main" val="7744209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171BD7C3-41AC-4022-A1EA-CA543D5205D8}" type="slidenum">
              <a:rPr lang="en-GB" smtClean="0"/>
              <a:t>1</a:t>
            </a:fld>
            <a:endParaRPr lang="en-GB"/>
          </a:p>
        </p:txBody>
      </p:sp>
    </p:spTree>
    <p:extLst>
      <p:ext uri="{BB962C8B-B14F-4D97-AF65-F5344CB8AC3E}">
        <p14:creationId xmlns:p14="http://schemas.microsoft.com/office/powerpoint/2010/main" val="2833226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dirty="0"/>
          </a:p>
        </p:txBody>
      </p:sp>
      <p:sp>
        <p:nvSpPr>
          <p:cNvPr id="4" name="Slide Number Placeholder 3"/>
          <p:cNvSpPr>
            <a:spLocks noGrp="1"/>
          </p:cNvSpPr>
          <p:nvPr>
            <p:ph type="sldNum" sz="quarter" idx="5"/>
          </p:nvPr>
        </p:nvSpPr>
        <p:spPr/>
        <p:txBody>
          <a:bodyPr/>
          <a:lstStyle/>
          <a:p>
            <a:fld id="{171BD7C3-41AC-4022-A1EA-CA543D5205D8}" type="slidenum">
              <a:rPr lang="en-GB" smtClean="0"/>
              <a:t>2</a:t>
            </a:fld>
            <a:endParaRPr lang="en-GB"/>
          </a:p>
        </p:txBody>
      </p:sp>
    </p:spTree>
    <p:extLst>
      <p:ext uri="{BB962C8B-B14F-4D97-AF65-F5344CB8AC3E}">
        <p14:creationId xmlns:p14="http://schemas.microsoft.com/office/powerpoint/2010/main" val="447476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Wanted to bring </a:t>
            </a:r>
            <a:r>
              <a:rPr lang="en-GB" dirty="0" err="1"/>
              <a:t>you..as</a:t>
            </a:r>
            <a:r>
              <a:rPr lang="en-GB" dirty="0"/>
              <a:t> parents on the journey with us…</a:t>
            </a:r>
          </a:p>
          <a:p>
            <a:r>
              <a:rPr lang="en-GB" dirty="0"/>
              <a:t>We will be discussing today a range of styles of responding to emotions…at a given time we will all have used or responded in these different ways to children, friends or adults. </a:t>
            </a:r>
          </a:p>
          <a:p>
            <a:r>
              <a:rPr lang="en-GB" dirty="0"/>
              <a:t>This is not to shame anyone for doing so</a:t>
            </a:r>
          </a:p>
        </p:txBody>
      </p:sp>
      <p:sp>
        <p:nvSpPr>
          <p:cNvPr id="4" name="Slide Number Placeholder 3"/>
          <p:cNvSpPr>
            <a:spLocks noGrp="1"/>
          </p:cNvSpPr>
          <p:nvPr>
            <p:ph type="sldNum" sz="quarter" idx="5"/>
          </p:nvPr>
        </p:nvSpPr>
        <p:spPr/>
        <p:txBody>
          <a:bodyPr/>
          <a:lstStyle/>
          <a:p>
            <a:fld id="{171BD7C3-41AC-4022-A1EA-CA543D5205D8}" type="slidenum">
              <a:rPr lang="en-GB" smtClean="0"/>
              <a:t>4</a:t>
            </a:fld>
            <a:endParaRPr lang="en-GB"/>
          </a:p>
        </p:txBody>
      </p:sp>
    </p:spTree>
    <p:extLst>
      <p:ext uri="{BB962C8B-B14F-4D97-AF65-F5344CB8AC3E}">
        <p14:creationId xmlns:p14="http://schemas.microsoft.com/office/powerpoint/2010/main" val="15085580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ea typeface="Arial Nova Light" panose="020B0304020202020204" pitchFamily="34" charset="0"/>
              </a:rPr>
              <a:t>Any behaviour can be likened to an iceberg, we see surface behaviour but there is lots we don’t see </a:t>
            </a:r>
          </a:p>
          <a:p>
            <a:endParaRPr lang="en-GB" dirty="0"/>
          </a:p>
        </p:txBody>
      </p:sp>
      <p:sp>
        <p:nvSpPr>
          <p:cNvPr id="4" name="Slide Number Placeholder 3"/>
          <p:cNvSpPr>
            <a:spLocks noGrp="1"/>
          </p:cNvSpPr>
          <p:nvPr>
            <p:ph type="sldNum" sz="quarter" idx="5"/>
          </p:nvPr>
        </p:nvSpPr>
        <p:spPr/>
        <p:txBody>
          <a:bodyPr/>
          <a:lstStyle/>
          <a:p>
            <a:fld id="{171BD7C3-41AC-4022-A1EA-CA543D5205D8}" type="slidenum">
              <a:rPr lang="en-GB" smtClean="0"/>
              <a:t>5</a:t>
            </a:fld>
            <a:endParaRPr lang="en-GB"/>
          </a:p>
        </p:txBody>
      </p:sp>
    </p:spTree>
    <p:extLst>
      <p:ext uri="{BB962C8B-B14F-4D97-AF65-F5344CB8AC3E}">
        <p14:creationId xmlns:p14="http://schemas.microsoft.com/office/powerpoint/2010/main" val="2746987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200" b="0" i="0" u="none" strike="noStrike" kern="1200" cap="none" spc="0" normalizeH="0" baseline="0" noProof="0" dirty="0">
                <a:ln>
                  <a:noFill/>
                </a:ln>
                <a:solidFill>
                  <a:prstClr val="black"/>
                </a:solidFill>
                <a:effectLst/>
                <a:uLnTx/>
                <a:uFillTx/>
                <a:latin typeface="Calibri" panose="020F0502020204030204"/>
                <a:ea typeface="Arial Nova Light" panose="020B0304020202020204" pitchFamily="34" charset="0"/>
                <a:cs typeface="+mn-cs"/>
              </a:rPr>
              <a:t>We might see kicking, shouting, throwing things, behaviours which make us think the child is angry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altLang="en-US" sz="1200" b="0" i="0" u="none" strike="noStrike" kern="1200" cap="none" spc="0" normalizeH="0" baseline="0" noProof="0" dirty="0">
              <a:ln>
                <a:noFill/>
              </a:ln>
              <a:solidFill>
                <a:prstClr val="black"/>
              </a:solidFill>
              <a:effectLst/>
              <a:uLnTx/>
              <a:uFillTx/>
              <a:latin typeface="Calibri" panose="020F0502020204030204"/>
              <a:ea typeface="Arial Nova Light" panose="020B0304020202020204" pitchFamily="34"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200" b="0" i="0" u="none" strike="noStrike" kern="1200" cap="none" spc="0" normalizeH="0" baseline="0" noProof="0" dirty="0">
                <a:ln>
                  <a:noFill/>
                </a:ln>
                <a:solidFill>
                  <a:prstClr val="black"/>
                </a:solidFill>
                <a:effectLst/>
                <a:uLnTx/>
                <a:uFillTx/>
                <a:latin typeface="Calibri" panose="020F0502020204030204"/>
                <a:ea typeface="Arial Nova Light" panose="020B0304020202020204" pitchFamily="34" charset="0"/>
                <a:cs typeface="+mn-cs"/>
              </a:rPr>
              <a:t>But there is complexity to behaviour. Behaviour is always communicating something. It may be communicating an underlying emotions, or complex emotions that the young person may not even be aware of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altLang="en-US" sz="1200" b="0" i="0" u="none" strike="noStrike" kern="1200" cap="none" spc="0" normalizeH="0" baseline="0" noProof="0" dirty="0">
              <a:ln>
                <a:noFill/>
              </a:ln>
              <a:solidFill>
                <a:prstClr val="black"/>
              </a:solidFill>
              <a:effectLst/>
              <a:uLnTx/>
              <a:uFillTx/>
              <a:latin typeface="Calibri" panose="020F0502020204030204"/>
              <a:ea typeface="Arial Nova Light" panose="020B0304020202020204" pitchFamily="34" charset="0"/>
              <a:cs typeface="+mn-cs"/>
            </a:endParaRP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altLang="en-US" sz="1200" b="0" i="0" u="none" strike="noStrike" kern="1200" cap="none" spc="0" normalizeH="0" baseline="0" noProof="0" dirty="0">
                <a:ln>
                  <a:noFill/>
                </a:ln>
                <a:solidFill>
                  <a:prstClr val="black"/>
                </a:solidFill>
                <a:effectLst/>
                <a:uLnTx/>
                <a:uFillTx/>
                <a:latin typeface="Calibri" panose="020F0502020204030204"/>
                <a:ea typeface="Arial Nova Light" panose="020B0304020202020204" pitchFamily="34" charset="0"/>
                <a:cs typeface="+mn-cs"/>
              </a:rPr>
              <a:t>For example, </a:t>
            </a:r>
            <a:r>
              <a:rPr kumimoji="0" lang="en-US" altLang="en-US" sz="1200" b="0" i="0" u="none" strike="noStrike" kern="1200" cap="none" spc="0" normalizeH="0" baseline="0" noProof="0" dirty="0">
                <a:ln>
                  <a:noFill/>
                </a:ln>
                <a:solidFill>
                  <a:prstClr val="white"/>
                </a:solidFill>
                <a:effectLst/>
                <a:uLnTx/>
                <a:uFillTx/>
                <a:latin typeface="Abadi" panose="020B0604020104020204" pitchFamily="34" charset="0"/>
                <a:ea typeface="Arial Nova Light" panose="020B0304020202020204" pitchFamily="34" charset="0"/>
                <a:cs typeface="+mn-cs"/>
              </a:rPr>
              <a:t>Guilt </a:t>
            </a: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altLang="en-US" sz="1200" b="0" i="0" u="none" strike="noStrike" kern="1200" cap="none" spc="0" normalizeH="0" baseline="0" noProof="0" dirty="0">
                <a:ln>
                  <a:noFill/>
                </a:ln>
                <a:solidFill>
                  <a:prstClr val="white"/>
                </a:solidFill>
                <a:effectLst/>
                <a:uLnTx/>
                <a:uFillTx/>
                <a:latin typeface="Abadi" panose="020B0604020104020204" pitchFamily="34" charset="0"/>
                <a:ea typeface="Arial Nova Light" panose="020B0304020202020204" pitchFamily="34" charset="0"/>
                <a:cs typeface="+mn-cs"/>
              </a:rPr>
              <a:t>Sadness </a:t>
            </a: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altLang="en-US" sz="1200" b="0" i="0" u="none" strike="noStrike" kern="1200" cap="none" spc="0" normalizeH="0" baseline="0" noProof="0" dirty="0">
                <a:ln>
                  <a:noFill/>
                </a:ln>
                <a:solidFill>
                  <a:prstClr val="white"/>
                </a:solidFill>
                <a:effectLst/>
                <a:uLnTx/>
                <a:uFillTx/>
                <a:latin typeface="Abadi" panose="020B0604020104020204" pitchFamily="34" charset="0"/>
                <a:ea typeface="Arial Nova Light" panose="020B0304020202020204" pitchFamily="34" charset="0"/>
                <a:cs typeface="+mn-cs"/>
              </a:rPr>
              <a:t>Grief </a:t>
            </a: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altLang="en-US" sz="1200" b="0" i="0" u="none" strike="noStrike" kern="1200" cap="none" spc="0" normalizeH="0" baseline="0" noProof="0" dirty="0">
                <a:ln>
                  <a:noFill/>
                </a:ln>
                <a:solidFill>
                  <a:prstClr val="white"/>
                </a:solidFill>
                <a:effectLst/>
                <a:uLnTx/>
                <a:uFillTx/>
                <a:latin typeface="Abadi" panose="020B0604020104020204" pitchFamily="34" charset="0"/>
                <a:ea typeface="Arial Nova Light" panose="020B0304020202020204" pitchFamily="34" charset="0"/>
                <a:cs typeface="+mn-cs"/>
              </a:rPr>
              <a:t>Anxiety</a:t>
            </a: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altLang="en-US" sz="1200" b="0" i="0" u="none" strike="noStrike" kern="1200" cap="none" spc="0" normalizeH="0" baseline="0" noProof="0" dirty="0">
                <a:ln>
                  <a:noFill/>
                </a:ln>
                <a:solidFill>
                  <a:prstClr val="white"/>
                </a:solidFill>
                <a:effectLst/>
                <a:uLnTx/>
                <a:uFillTx/>
                <a:latin typeface="Abadi" panose="020B0604020104020204" pitchFamily="34" charset="0"/>
                <a:ea typeface="Arial Nova Light" panose="020B0304020202020204" pitchFamily="34" charset="0"/>
                <a:cs typeface="+mn-cs"/>
              </a:rPr>
              <a:t>Embarrassment </a:t>
            </a: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altLang="en-US" sz="1200" b="0" i="0" u="none" strike="noStrike" kern="1200" cap="none" spc="0" normalizeH="0" baseline="0" noProof="0" dirty="0">
                <a:ln>
                  <a:noFill/>
                </a:ln>
                <a:solidFill>
                  <a:prstClr val="white"/>
                </a:solidFill>
                <a:effectLst/>
                <a:uLnTx/>
                <a:uFillTx/>
                <a:latin typeface="Abadi" panose="020B0604020104020204" pitchFamily="34" charset="0"/>
                <a:ea typeface="Arial Nova Light" panose="020B0304020202020204" pitchFamily="34" charset="0"/>
                <a:cs typeface="+mn-cs"/>
              </a:rPr>
              <a:t>Shame</a:t>
            </a: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altLang="en-US" sz="1200" b="0" i="0" u="none" strike="noStrike" kern="1200" cap="none" spc="0" normalizeH="0" baseline="0" noProof="0" dirty="0">
                <a:ln>
                  <a:noFill/>
                </a:ln>
                <a:solidFill>
                  <a:prstClr val="white"/>
                </a:solidFill>
                <a:effectLst/>
                <a:uLnTx/>
                <a:uFillTx/>
                <a:latin typeface="Abadi" panose="020B0604020104020204" pitchFamily="34" charset="0"/>
                <a:ea typeface="Arial Nova Light" panose="020B0304020202020204" pitchFamily="34" charset="0"/>
                <a:cs typeface="+mn-cs"/>
              </a:rPr>
              <a:t>Helpless</a:t>
            </a: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altLang="en-US" sz="1200" b="0" i="0" u="none" strike="noStrike" kern="1200" cap="none" spc="0" normalizeH="0" baseline="0" noProof="0" dirty="0">
                <a:ln>
                  <a:noFill/>
                </a:ln>
                <a:solidFill>
                  <a:prstClr val="white"/>
                </a:solidFill>
                <a:effectLst/>
                <a:uLnTx/>
                <a:uFillTx/>
                <a:latin typeface="Abadi" panose="020B0604020104020204" pitchFamily="34" charset="0"/>
                <a:ea typeface="Arial Nova Light" panose="020B0304020202020204" pitchFamily="34" charset="0"/>
                <a:cs typeface="+mn-cs"/>
              </a:rPr>
              <a:t>Offended </a:t>
            </a: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altLang="en-US" sz="1200" b="0" i="0" u="none" strike="noStrike" kern="1200" cap="none" spc="0" normalizeH="0" baseline="0" noProof="0" dirty="0">
                <a:ln>
                  <a:noFill/>
                </a:ln>
                <a:solidFill>
                  <a:prstClr val="white"/>
                </a:solidFill>
                <a:effectLst/>
                <a:uLnTx/>
                <a:uFillTx/>
                <a:latin typeface="Abadi" panose="020B0604020104020204" pitchFamily="34" charset="0"/>
                <a:ea typeface="Arial Nova Light" panose="020B0304020202020204" pitchFamily="34" charset="0"/>
                <a:cs typeface="+mn-cs"/>
              </a:rPr>
              <a:t>Overwhelmed </a:t>
            </a:r>
          </a:p>
          <a:p>
            <a:endParaRPr lang="en-GB" dirty="0"/>
          </a:p>
        </p:txBody>
      </p:sp>
      <p:sp>
        <p:nvSpPr>
          <p:cNvPr id="4" name="Slide Number Placeholder 3"/>
          <p:cNvSpPr>
            <a:spLocks noGrp="1"/>
          </p:cNvSpPr>
          <p:nvPr>
            <p:ph type="sldNum" sz="quarter" idx="5"/>
          </p:nvPr>
        </p:nvSpPr>
        <p:spPr/>
        <p:txBody>
          <a:bodyPr/>
          <a:lstStyle/>
          <a:p>
            <a:fld id="{171BD7C3-41AC-4022-A1EA-CA543D5205D8}" type="slidenum">
              <a:rPr lang="en-GB" smtClean="0"/>
              <a:t>6</a:t>
            </a:fld>
            <a:endParaRPr lang="en-GB"/>
          </a:p>
        </p:txBody>
      </p:sp>
    </p:spTree>
    <p:extLst>
      <p:ext uri="{BB962C8B-B14F-4D97-AF65-F5344CB8AC3E}">
        <p14:creationId xmlns:p14="http://schemas.microsoft.com/office/powerpoint/2010/main" val="4898487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l">
              <a:buFont typeface="Arial" panose="020B0604020202020204" pitchFamily="34" charset="0"/>
              <a:buChar char="•"/>
            </a:pPr>
            <a:r>
              <a:rPr lang="en-GB" dirty="0"/>
              <a:t>Reflection activity </a:t>
            </a:r>
          </a:p>
          <a:p>
            <a:pPr marL="171450" indent="-171450" algn="l">
              <a:buFont typeface="Arial" panose="020B0604020202020204" pitchFamily="34" charset="0"/>
              <a:buChar char="•"/>
            </a:pPr>
            <a:r>
              <a:rPr lang="en-GB" dirty="0">
                <a:solidFill>
                  <a:schemeClr val="tx1"/>
                </a:solidFill>
                <a:latin typeface="UD Digi Kyokasho NK-R" panose="02020400000000000000" pitchFamily="18" charset="-128"/>
                <a:ea typeface="UD Digi Kyokasho NK-R" panose="02020400000000000000" pitchFamily="18" charset="-128"/>
              </a:rPr>
              <a:t>What behaviour do you see and what emotions may be driving this?</a:t>
            </a:r>
          </a:p>
          <a:p>
            <a:endParaRPr lang="en-GB" dirty="0"/>
          </a:p>
        </p:txBody>
      </p:sp>
      <p:sp>
        <p:nvSpPr>
          <p:cNvPr id="4" name="Slide Number Placeholder 3"/>
          <p:cNvSpPr>
            <a:spLocks noGrp="1"/>
          </p:cNvSpPr>
          <p:nvPr>
            <p:ph type="sldNum" sz="quarter" idx="5"/>
          </p:nvPr>
        </p:nvSpPr>
        <p:spPr/>
        <p:txBody>
          <a:bodyPr/>
          <a:lstStyle/>
          <a:p>
            <a:fld id="{171BD7C3-41AC-4022-A1EA-CA543D5205D8}" type="slidenum">
              <a:rPr lang="en-GB" smtClean="0"/>
              <a:t>7</a:t>
            </a:fld>
            <a:endParaRPr lang="en-GB"/>
          </a:p>
        </p:txBody>
      </p:sp>
    </p:spTree>
    <p:extLst>
      <p:ext uri="{BB962C8B-B14F-4D97-AF65-F5344CB8AC3E}">
        <p14:creationId xmlns:p14="http://schemas.microsoft.com/office/powerpoint/2010/main" val="13119129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ltLang="en-US" dirty="0">
              <a:ea typeface="Arial Nova Light" panose="020B0304020202020204" pitchFamily="34" charset="0"/>
            </a:endParaRPr>
          </a:p>
          <a:p>
            <a:r>
              <a:rPr lang="en-GB" altLang="en-US" dirty="0">
                <a:ea typeface="Arial Nova Light" panose="020B0304020202020204" pitchFamily="34" charset="0"/>
              </a:rPr>
              <a:t>“Towards the identification of patterns in emotional distress, unusual experiences and troubled or troubling behaviour, as an alternative to functional psychiatric diagnosis”</a:t>
            </a:r>
          </a:p>
          <a:p>
            <a:endParaRPr lang="en-GB" altLang="en-US" dirty="0">
              <a:ea typeface="Arial Nova Light" panose="020B0304020202020204" pitchFamily="34" charset="0"/>
            </a:endParaRPr>
          </a:p>
          <a:p>
            <a:r>
              <a:rPr lang="en-GB" altLang="en-US" dirty="0">
                <a:ea typeface="Arial Nova Light" panose="020B0304020202020204" pitchFamily="34" charset="0"/>
              </a:rPr>
              <a:t>Replacing the question “What is wrong with you?” Which assumes a medical condition or character weakness</a:t>
            </a:r>
          </a:p>
          <a:p>
            <a:r>
              <a:rPr lang="en-GB" dirty="0"/>
              <a:t>Let’s ask different questions </a:t>
            </a:r>
          </a:p>
          <a:p>
            <a:pPr marL="171450" indent="-171450">
              <a:buFontTx/>
              <a:buChar char="-"/>
            </a:pPr>
            <a:r>
              <a:rPr lang="en-GB" dirty="0"/>
              <a:t>What happened to you?</a:t>
            </a:r>
          </a:p>
          <a:p>
            <a:pPr marL="171450" indent="-171450">
              <a:buFontTx/>
              <a:buChar char="-"/>
            </a:pPr>
            <a:r>
              <a:rPr lang="en-GB" dirty="0"/>
              <a:t>How did you it affect you?</a:t>
            </a:r>
          </a:p>
          <a:p>
            <a:pPr marL="171450" indent="-171450">
              <a:buFontTx/>
              <a:buChar char="-"/>
            </a:pPr>
            <a:r>
              <a:rPr lang="en-GB" dirty="0"/>
              <a:t>What did you have to do to survive?</a:t>
            </a:r>
          </a:p>
          <a:p>
            <a:pPr marL="171450" indent="-171450">
              <a:buFontTx/>
              <a:buChar char="-"/>
            </a:pPr>
            <a:r>
              <a:rPr lang="en-GB" dirty="0"/>
              <a:t>What sense did you make of it?</a:t>
            </a:r>
          </a:p>
          <a:p>
            <a:endParaRPr lang="en-GB" dirty="0"/>
          </a:p>
        </p:txBody>
      </p:sp>
      <p:sp>
        <p:nvSpPr>
          <p:cNvPr id="4" name="Slide Number Placeholder 3"/>
          <p:cNvSpPr>
            <a:spLocks noGrp="1"/>
          </p:cNvSpPr>
          <p:nvPr>
            <p:ph type="sldNum" sz="quarter" idx="5"/>
          </p:nvPr>
        </p:nvSpPr>
        <p:spPr/>
        <p:txBody>
          <a:bodyPr/>
          <a:lstStyle/>
          <a:p>
            <a:fld id="{171BD7C3-41AC-4022-A1EA-CA543D5205D8}" type="slidenum">
              <a:rPr lang="en-GB" smtClean="0"/>
              <a:t>8</a:t>
            </a:fld>
            <a:endParaRPr lang="en-GB"/>
          </a:p>
        </p:txBody>
      </p:sp>
    </p:spTree>
    <p:extLst>
      <p:ext uri="{BB962C8B-B14F-4D97-AF65-F5344CB8AC3E}">
        <p14:creationId xmlns:p14="http://schemas.microsoft.com/office/powerpoint/2010/main" val="6482368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There are different ways to tackle tricky behaviour and emotions when we are working with children. </a:t>
            </a:r>
          </a:p>
          <a:p>
            <a:r>
              <a:rPr lang="en-GB" dirty="0"/>
              <a:t>We are going to explore the different styles in this section. We will be looking at </a:t>
            </a:r>
          </a:p>
          <a:p>
            <a:pPr marL="171450" indent="-171450">
              <a:buFont typeface="Arial" panose="020B0604020202020204" pitchFamily="34" charset="0"/>
              <a:buChar char="•"/>
            </a:pPr>
            <a:r>
              <a:rPr lang="en-GB" dirty="0"/>
              <a:t>Emotion disapproving </a:t>
            </a:r>
          </a:p>
          <a:p>
            <a:pPr marL="171450" indent="-171450">
              <a:buFont typeface="Arial" panose="020B0604020202020204" pitchFamily="34" charset="0"/>
              <a:buChar char="•"/>
            </a:pPr>
            <a:r>
              <a:rPr lang="en-GB" dirty="0"/>
              <a:t>Emotion dismissing </a:t>
            </a:r>
          </a:p>
          <a:p>
            <a:pPr marL="171450" indent="-171450">
              <a:buFont typeface="Arial" panose="020B0604020202020204" pitchFamily="34" charset="0"/>
              <a:buChar char="•"/>
            </a:pPr>
            <a:r>
              <a:rPr lang="en-GB" dirty="0"/>
              <a:t>Laissez-faire </a:t>
            </a:r>
          </a:p>
          <a:p>
            <a:pPr marL="171450" indent="-171450">
              <a:buFont typeface="Arial" panose="020B0604020202020204" pitchFamily="34" charset="0"/>
              <a:buChar char="•"/>
            </a:pPr>
            <a:r>
              <a:rPr lang="en-GB" dirty="0"/>
              <a:t>And emotion coaching </a:t>
            </a:r>
          </a:p>
          <a:p>
            <a:pPr marL="0" indent="0">
              <a:buFont typeface="Arial" panose="020B0604020202020204" pitchFamily="34" charset="0"/>
              <a:buNone/>
            </a:pPr>
            <a:endParaRPr lang="en-GB" dirty="0"/>
          </a:p>
          <a:p>
            <a:pPr marL="0" indent="0">
              <a:buFont typeface="Arial" panose="020B0604020202020204" pitchFamily="34" charset="0"/>
              <a:buNone/>
            </a:pPr>
            <a:r>
              <a:rPr lang="en-GB" dirty="0"/>
              <a:t>Just to say, we will all use these styles at times, although we are going to be looking at the limitations of the first three styles we want you to be assured that we all use them and we appreciate there are times where they are useful. </a:t>
            </a:r>
          </a:p>
          <a:p>
            <a:pPr marL="0" indent="0">
              <a:buFont typeface="Arial" panose="020B0604020202020204" pitchFamily="34" charset="0"/>
              <a:buNone/>
            </a:pPr>
            <a:endParaRPr lang="en-GB" dirty="0"/>
          </a:p>
          <a:p>
            <a:pPr marL="0" indent="0">
              <a:buFont typeface="Arial" panose="020B0604020202020204" pitchFamily="34" charset="0"/>
              <a:buNone/>
            </a:pPr>
            <a:r>
              <a:rPr lang="en-GB" dirty="0"/>
              <a:t>We are going to just be emphasising how where you can emotion coaching is a positive and useful approach to support children’s social and emotional development</a:t>
            </a:r>
          </a:p>
        </p:txBody>
      </p:sp>
      <p:sp>
        <p:nvSpPr>
          <p:cNvPr id="4" name="Slide Number Placeholder 3"/>
          <p:cNvSpPr>
            <a:spLocks noGrp="1"/>
          </p:cNvSpPr>
          <p:nvPr>
            <p:ph type="sldNum" sz="quarter" idx="5"/>
          </p:nvPr>
        </p:nvSpPr>
        <p:spPr/>
        <p:txBody>
          <a:bodyPr/>
          <a:lstStyle/>
          <a:p>
            <a:fld id="{171BD7C3-41AC-4022-A1EA-CA543D5205D8}" type="slidenum">
              <a:rPr lang="en-GB" smtClean="0"/>
              <a:t>9</a:t>
            </a:fld>
            <a:endParaRPr lang="en-GB"/>
          </a:p>
        </p:txBody>
      </p:sp>
    </p:spTree>
    <p:extLst>
      <p:ext uri="{BB962C8B-B14F-4D97-AF65-F5344CB8AC3E}">
        <p14:creationId xmlns:p14="http://schemas.microsoft.com/office/powerpoint/2010/main" val="24761404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ltLang="en-US" dirty="0">
              <a:latin typeface="Arial" panose="020B0604020202020204" pitchFamily="34" charset="0"/>
              <a:ea typeface="Arial Nova Light" panose="020B0304020202020204" pitchFamily="34" charset="0"/>
            </a:endParaRPr>
          </a:p>
          <a:p>
            <a:r>
              <a:rPr lang="en-GB" altLang="en-US" dirty="0">
                <a:latin typeface="Arial" panose="020B0604020202020204" pitchFamily="34" charset="0"/>
                <a:ea typeface="Arial Nova Light" panose="020B0304020202020204" pitchFamily="34" charset="0"/>
              </a:rPr>
              <a:t>Not focusing on the emotions, trying to get rid of the behaviour</a:t>
            </a:r>
          </a:p>
          <a:p>
            <a:endParaRPr lang="en-GB" dirty="0"/>
          </a:p>
        </p:txBody>
      </p:sp>
      <p:sp>
        <p:nvSpPr>
          <p:cNvPr id="4" name="Slide Number Placeholder 3"/>
          <p:cNvSpPr>
            <a:spLocks noGrp="1"/>
          </p:cNvSpPr>
          <p:nvPr>
            <p:ph type="sldNum" sz="quarter" idx="5"/>
          </p:nvPr>
        </p:nvSpPr>
        <p:spPr/>
        <p:txBody>
          <a:bodyPr/>
          <a:lstStyle/>
          <a:p>
            <a:fld id="{171BD7C3-41AC-4022-A1EA-CA543D5205D8}" type="slidenum">
              <a:rPr lang="en-GB" smtClean="0"/>
              <a:t>10</a:t>
            </a:fld>
            <a:endParaRPr lang="en-GB"/>
          </a:p>
        </p:txBody>
      </p:sp>
    </p:spTree>
    <p:extLst>
      <p:ext uri="{BB962C8B-B14F-4D97-AF65-F5344CB8AC3E}">
        <p14:creationId xmlns:p14="http://schemas.microsoft.com/office/powerpoint/2010/main" val="19141126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Here are some examples of what an adult might say if they are using an emotion disapproving style </a:t>
            </a:r>
          </a:p>
          <a:p>
            <a:endParaRPr lang="en-GB" dirty="0"/>
          </a:p>
        </p:txBody>
      </p:sp>
      <p:sp>
        <p:nvSpPr>
          <p:cNvPr id="4" name="Slide Number Placeholder 3"/>
          <p:cNvSpPr>
            <a:spLocks noGrp="1"/>
          </p:cNvSpPr>
          <p:nvPr>
            <p:ph type="sldNum" sz="quarter" idx="5"/>
          </p:nvPr>
        </p:nvSpPr>
        <p:spPr/>
        <p:txBody>
          <a:bodyPr/>
          <a:lstStyle/>
          <a:p>
            <a:fld id="{171BD7C3-41AC-4022-A1EA-CA543D5205D8}" type="slidenum">
              <a:rPr lang="en-GB" smtClean="0"/>
              <a:t>11</a:t>
            </a:fld>
            <a:endParaRPr lang="en-GB"/>
          </a:p>
        </p:txBody>
      </p:sp>
    </p:spTree>
    <p:extLst>
      <p:ext uri="{BB962C8B-B14F-4D97-AF65-F5344CB8AC3E}">
        <p14:creationId xmlns:p14="http://schemas.microsoft.com/office/powerpoint/2010/main" val="14213696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1BD7C3-41AC-4022-A1EA-CA543D5205D8}" type="slidenum">
              <a:rPr lang="en-GB" smtClean="0"/>
              <a:t>13</a:t>
            </a:fld>
            <a:endParaRPr lang="en-GB"/>
          </a:p>
        </p:txBody>
      </p:sp>
    </p:spTree>
    <p:extLst>
      <p:ext uri="{BB962C8B-B14F-4D97-AF65-F5344CB8AC3E}">
        <p14:creationId xmlns:p14="http://schemas.microsoft.com/office/powerpoint/2010/main" val="11887524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latin typeface="Arial" panose="020B0604020202020204" pitchFamily="34" charset="0"/>
                <a:ea typeface="Arial Nova Light" panose="020B0304020202020204" pitchFamily="34" charset="0"/>
              </a:rPr>
              <a:t>The child’s feeling the emotion but no one is paying attention to them so they feel they are wrong and they will not trust their feelings. They will suppress their emotions because they feel they will only get ignored or shouted at. They then have to rely on adult co-regulation as they are unable to self regulate because they haven’t learned these strategies. It can then lead to resentment and further negative feelings.</a:t>
            </a:r>
          </a:p>
          <a:p>
            <a:endParaRPr lang="en-GB" dirty="0"/>
          </a:p>
        </p:txBody>
      </p:sp>
      <p:sp>
        <p:nvSpPr>
          <p:cNvPr id="4" name="Slide Number Placeholder 3"/>
          <p:cNvSpPr>
            <a:spLocks noGrp="1"/>
          </p:cNvSpPr>
          <p:nvPr>
            <p:ph type="sldNum" sz="quarter" idx="5"/>
          </p:nvPr>
        </p:nvSpPr>
        <p:spPr/>
        <p:txBody>
          <a:bodyPr/>
          <a:lstStyle/>
          <a:p>
            <a:fld id="{171BD7C3-41AC-4022-A1EA-CA543D5205D8}" type="slidenum">
              <a:rPr lang="en-GB" smtClean="0"/>
              <a:t>14</a:t>
            </a:fld>
            <a:endParaRPr lang="en-GB"/>
          </a:p>
        </p:txBody>
      </p:sp>
    </p:spTree>
    <p:extLst>
      <p:ext uri="{BB962C8B-B14F-4D97-AF65-F5344CB8AC3E}">
        <p14:creationId xmlns:p14="http://schemas.microsoft.com/office/powerpoint/2010/main" val="16544150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Emotion coaching is about: </a:t>
            </a:r>
          </a:p>
          <a:p>
            <a:pPr marL="171450" lvl="0" indent="-171450">
              <a:buFont typeface="Arial" panose="020B0604020202020204" pitchFamily="34" charset="0"/>
              <a:buChar char="•"/>
            </a:pPr>
            <a:r>
              <a:rPr lang="en-GB" altLang="en-US" sz="1200" b="0" i="0" dirty="0">
                <a:solidFill>
                  <a:schemeClr val="tx1"/>
                </a:solidFill>
                <a:latin typeface="UD Digi Kyokasho NK-R" panose="02020400000000000000" pitchFamily="18" charset="-128"/>
                <a:ea typeface="UD Digi Kyokasho NK-R" panose="02020400000000000000" pitchFamily="18" charset="-128"/>
              </a:rPr>
              <a:t>Teaching children about the world of emotion ‘in the moment’</a:t>
            </a:r>
            <a:endParaRPr lang="en-GB" sz="1200" b="0" i="0" dirty="0">
              <a:solidFill>
                <a:schemeClr val="tx1"/>
              </a:solidFill>
              <a:latin typeface="UD Digi Kyokasho NK-R" panose="02020400000000000000" pitchFamily="18" charset="-128"/>
              <a:ea typeface="UD Digi Kyokasho NK-R" panose="02020400000000000000" pitchFamily="18" charset="-128"/>
            </a:endParaRPr>
          </a:p>
          <a:p>
            <a:pPr marL="171450" lvl="0" indent="-171450">
              <a:buFont typeface="Arial" panose="020B0604020202020204" pitchFamily="34" charset="0"/>
              <a:buChar char="•"/>
            </a:pPr>
            <a:r>
              <a:rPr lang="en-GB" altLang="en-US" sz="1200" b="0" i="0" dirty="0">
                <a:solidFill>
                  <a:schemeClr val="tx1"/>
                </a:solidFill>
                <a:latin typeface="UD Digi Kyokasho NK-R" panose="02020400000000000000" pitchFamily="18" charset="-128"/>
                <a:ea typeface="UD Digi Kyokasho NK-R" panose="02020400000000000000" pitchFamily="18" charset="-128"/>
              </a:rPr>
              <a:t>Giving children strategies to deal with ups and downs</a:t>
            </a:r>
            <a:endParaRPr lang="en-US" altLang="en-US" sz="1200" b="0" i="0" dirty="0">
              <a:solidFill>
                <a:schemeClr val="tx1"/>
              </a:solidFill>
              <a:latin typeface="UD Digi Kyokasho NK-R" panose="02020400000000000000" pitchFamily="18" charset="-128"/>
              <a:ea typeface="UD Digi Kyokasho NK-R" panose="02020400000000000000" pitchFamily="18" charset="-128"/>
            </a:endParaRPr>
          </a:p>
          <a:p>
            <a:pPr marL="171450" lvl="0" indent="-171450">
              <a:buFont typeface="Arial" panose="020B0604020202020204" pitchFamily="34" charset="0"/>
              <a:buChar char="•"/>
            </a:pPr>
            <a:r>
              <a:rPr lang="en-GB" altLang="en-US" sz="1200" b="0" i="0" dirty="0">
                <a:solidFill>
                  <a:schemeClr val="tx1"/>
                </a:solidFill>
                <a:latin typeface="UD Digi Kyokasho NK-R" panose="02020400000000000000" pitchFamily="18" charset="-128"/>
                <a:ea typeface="UD Digi Kyokasho NK-R" panose="02020400000000000000" pitchFamily="18" charset="-128"/>
              </a:rPr>
              <a:t>Accepting negative emotions as normal</a:t>
            </a:r>
            <a:endParaRPr lang="en-GB" sz="1200" b="0" i="0" dirty="0">
              <a:solidFill>
                <a:schemeClr val="tx1"/>
              </a:solidFill>
              <a:latin typeface="UD Digi Kyokasho NK-R" panose="02020400000000000000" pitchFamily="18" charset="-128"/>
              <a:ea typeface="UD Digi Kyokasho NK-R" panose="02020400000000000000" pitchFamily="18" charset="-128"/>
            </a:endParaRPr>
          </a:p>
          <a:p>
            <a:pPr marL="171450" lvl="0" indent="-171450">
              <a:buFont typeface="Arial" panose="020B0604020202020204" pitchFamily="34" charset="0"/>
              <a:buChar char="•"/>
            </a:pPr>
            <a:r>
              <a:rPr lang="en-GB" altLang="en-US" sz="1200" b="0" i="0" dirty="0">
                <a:solidFill>
                  <a:schemeClr val="tx1"/>
                </a:solidFill>
                <a:latin typeface="UD Digi Kyokasho NK-R" panose="02020400000000000000" pitchFamily="18" charset="-128"/>
                <a:ea typeface="UD Digi Kyokasho NK-R" panose="02020400000000000000" pitchFamily="18" charset="-128"/>
              </a:rPr>
              <a:t>Using moments of negative behaviour as opportunities for teaching</a:t>
            </a:r>
            <a:endParaRPr lang="en-GB" sz="1200" b="0" i="0" dirty="0">
              <a:solidFill>
                <a:schemeClr val="tx1"/>
              </a:solidFill>
              <a:latin typeface="UD Digi Kyokasho NK-R" panose="02020400000000000000" pitchFamily="18" charset="-128"/>
              <a:ea typeface="UD Digi Kyokasho NK-R" panose="02020400000000000000" pitchFamily="18" charset="-128"/>
            </a:endParaRPr>
          </a:p>
          <a:p>
            <a:pPr marL="171450" lvl="0" indent="-171450">
              <a:buFont typeface="Arial" panose="020B0604020202020204" pitchFamily="34" charset="0"/>
              <a:buChar char="•"/>
            </a:pPr>
            <a:r>
              <a:rPr lang="en-GB" altLang="en-US" sz="1200" b="0" i="0" dirty="0">
                <a:solidFill>
                  <a:schemeClr val="tx1"/>
                </a:solidFill>
                <a:latin typeface="UD Digi Kyokasho NK-R" panose="02020400000000000000" pitchFamily="18" charset="-128"/>
                <a:ea typeface="UD Digi Kyokasho NK-R" panose="02020400000000000000" pitchFamily="18" charset="-128"/>
              </a:rPr>
              <a:t>Building trusting and respectful relationships with children</a:t>
            </a:r>
            <a:endParaRPr lang="en-US" altLang="en-US" sz="1200" b="0" i="0" dirty="0">
              <a:solidFill>
                <a:schemeClr val="tx1"/>
              </a:solidFill>
              <a:latin typeface="UD Digi Kyokasho NK-R" panose="02020400000000000000" pitchFamily="18" charset="-128"/>
              <a:ea typeface="UD Digi Kyokasho NK-R" panose="02020400000000000000" pitchFamily="18" charset="-128"/>
            </a:endParaRPr>
          </a:p>
          <a:p>
            <a:endParaRPr lang="en-GB" dirty="0"/>
          </a:p>
        </p:txBody>
      </p:sp>
      <p:sp>
        <p:nvSpPr>
          <p:cNvPr id="4" name="Slide Number Placeholder 3"/>
          <p:cNvSpPr>
            <a:spLocks noGrp="1"/>
          </p:cNvSpPr>
          <p:nvPr>
            <p:ph type="sldNum" sz="quarter" idx="5"/>
          </p:nvPr>
        </p:nvSpPr>
        <p:spPr/>
        <p:txBody>
          <a:bodyPr/>
          <a:lstStyle/>
          <a:p>
            <a:fld id="{171BD7C3-41AC-4022-A1EA-CA543D5205D8}" type="slidenum">
              <a:rPr lang="en-GB" smtClean="0"/>
              <a:t>15</a:t>
            </a:fld>
            <a:endParaRPr lang="en-GB"/>
          </a:p>
        </p:txBody>
      </p:sp>
    </p:spTree>
    <p:extLst>
      <p:ext uri="{BB962C8B-B14F-4D97-AF65-F5344CB8AC3E}">
        <p14:creationId xmlns:p14="http://schemas.microsoft.com/office/powerpoint/2010/main" val="234777385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dirty="0">
                <a:latin typeface="Arial" panose="020B0604020202020204" pitchFamily="34" charset="0"/>
                <a:ea typeface="Arial Nova Light" panose="020B0304020202020204" pitchFamily="34" charset="0"/>
              </a:rPr>
              <a:t>Sanctions and rewards only promote development if the child’s thinking stage has sufficiently developed so that they understand cause and effect. If the child’s thinking stage isn’t sufficiently developed punitive systems will not work and will not </a:t>
            </a:r>
            <a:r>
              <a:rPr lang="en-US" altLang="en-US" dirty="0" err="1">
                <a:latin typeface="Arial" panose="020B0604020202020204" pitchFamily="34" charset="0"/>
                <a:ea typeface="Arial Nova Light" panose="020B0304020202020204" pitchFamily="34" charset="0"/>
              </a:rPr>
              <a:t>generalise</a:t>
            </a:r>
            <a:r>
              <a:rPr lang="en-US" altLang="en-US" dirty="0">
                <a:latin typeface="Arial" panose="020B0604020202020204" pitchFamily="34" charset="0"/>
                <a:ea typeface="Arial Nova Light" panose="020B0304020202020204" pitchFamily="34" charset="0"/>
              </a:rPr>
              <a:t> into wider contexts. Internal frameworks will promote development and will stay with them throughout their lifetime..</a:t>
            </a:r>
          </a:p>
          <a:p>
            <a:endParaRPr lang="en-GB" dirty="0"/>
          </a:p>
        </p:txBody>
      </p:sp>
      <p:sp>
        <p:nvSpPr>
          <p:cNvPr id="4" name="Slide Number Placeholder 3"/>
          <p:cNvSpPr>
            <a:spLocks noGrp="1"/>
          </p:cNvSpPr>
          <p:nvPr>
            <p:ph type="sldNum" sz="quarter" idx="5"/>
          </p:nvPr>
        </p:nvSpPr>
        <p:spPr/>
        <p:txBody>
          <a:bodyPr/>
          <a:lstStyle/>
          <a:p>
            <a:fld id="{171BD7C3-41AC-4022-A1EA-CA543D5205D8}" type="slidenum">
              <a:rPr lang="en-GB" smtClean="0"/>
              <a:t>16</a:t>
            </a:fld>
            <a:endParaRPr lang="en-GB"/>
          </a:p>
        </p:txBody>
      </p:sp>
    </p:spTree>
    <p:extLst>
      <p:ext uri="{BB962C8B-B14F-4D97-AF65-F5344CB8AC3E}">
        <p14:creationId xmlns:p14="http://schemas.microsoft.com/office/powerpoint/2010/main" val="9403498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rabicPeriod"/>
              <a:defRPr/>
            </a:pPr>
            <a:r>
              <a:rPr lang="en-GB" dirty="0"/>
              <a:t>Get to know the child and understand their behaviours as these are the way in which they are communicating their emotions. Also recognise emotional times as opportunities for intimacy and teaching. When you name the feeling you tame the feeling. Studies have show just by naming the feeling calms the nervous system</a:t>
            </a:r>
          </a:p>
          <a:p>
            <a:pPr marL="228600" indent="-228600">
              <a:buFont typeface="+mj-lt"/>
              <a:buAutoNum type="arabicPeriod"/>
              <a:defRPr/>
            </a:pPr>
            <a:r>
              <a:rPr lang="en-GB" dirty="0"/>
              <a:t>Be aware of child’s responses, listen empathetically</a:t>
            </a:r>
          </a:p>
          <a:p>
            <a:pPr marL="228600" indent="-228600">
              <a:buFont typeface="+mj-lt"/>
              <a:buAutoNum type="arabicPeriod"/>
              <a:defRPr/>
            </a:pPr>
            <a:r>
              <a:rPr lang="en-GB" dirty="0"/>
              <a:t>Validate child’s feelings and help child to verbally label emotions – helps sooth the nervous system and promote recovery rate</a:t>
            </a:r>
          </a:p>
          <a:p>
            <a:pPr marL="228600" indent="-228600">
              <a:buFontTx/>
              <a:buAutoNum type="arabicPeriod" startAt="4"/>
              <a:defRPr/>
            </a:pPr>
            <a:r>
              <a:rPr lang="en-GB" dirty="0"/>
              <a:t>Set limits while helping child to problem-solve</a:t>
            </a:r>
          </a:p>
          <a:p>
            <a:pPr marL="228600" indent="-228600">
              <a:buFontTx/>
              <a:buAutoNum type="arabicPeriod" startAt="4"/>
              <a:defRPr/>
            </a:pPr>
            <a:endParaRPr lang="en-GB" dirty="0"/>
          </a:p>
          <a:p>
            <a:pPr>
              <a:defRPr/>
            </a:pPr>
            <a:r>
              <a:rPr lang="en-GB" dirty="0"/>
              <a:t>Once the child has flipped their lid there isn’t much you can do other than to soothe. If you can see the child is becoming dysregulated more and more then this is the time to emotion coach.</a:t>
            </a:r>
          </a:p>
          <a:p>
            <a:pPr>
              <a:defRPr/>
            </a:pPr>
            <a:endParaRPr lang="en-GB" dirty="0"/>
          </a:p>
          <a:p>
            <a:pPr>
              <a:defRPr/>
            </a:pPr>
            <a:r>
              <a:rPr lang="en-GB" dirty="0"/>
              <a:t>Don’t attempt the steps until their arousal levels are lowered. Complete 1 and 2 in the heat of the moment and ensure most time is spent on these steps.</a:t>
            </a:r>
          </a:p>
          <a:p>
            <a:endParaRPr lang="en-GB" dirty="0"/>
          </a:p>
        </p:txBody>
      </p:sp>
      <p:sp>
        <p:nvSpPr>
          <p:cNvPr id="4" name="Slide Number Placeholder 3"/>
          <p:cNvSpPr>
            <a:spLocks noGrp="1"/>
          </p:cNvSpPr>
          <p:nvPr>
            <p:ph type="sldNum" sz="quarter" idx="5"/>
          </p:nvPr>
        </p:nvSpPr>
        <p:spPr/>
        <p:txBody>
          <a:bodyPr/>
          <a:lstStyle/>
          <a:p>
            <a:fld id="{171BD7C3-41AC-4022-A1EA-CA543D5205D8}" type="slidenum">
              <a:rPr lang="en-GB" smtClean="0"/>
              <a:t>17</a:t>
            </a:fld>
            <a:endParaRPr lang="en-GB"/>
          </a:p>
        </p:txBody>
      </p:sp>
    </p:spTree>
    <p:extLst>
      <p:ext uri="{BB962C8B-B14F-4D97-AF65-F5344CB8AC3E}">
        <p14:creationId xmlns:p14="http://schemas.microsoft.com/office/powerpoint/2010/main" val="13155541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eaLnBrk="1" hangingPunct="1">
              <a:spcBef>
                <a:spcPct val="0"/>
              </a:spcBef>
              <a:buFontTx/>
              <a:buNone/>
            </a:pPr>
            <a:r>
              <a:rPr lang="en-US" altLang="en-US" sz="1200" dirty="0">
                <a:latin typeface="UD Digi Kyokasho NK-R" panose="02020400000000000000" pitchFamily="18" charset="-128"/>
                <a:ea typeface="UD Digi Kyokasho NK-R" panose="02020400000000000000" pitchFamily="18" charset="-128"/>
              </a:rPr>
              <a:t>Compare Sadness and Joy in the following clip...</a:t>
            </a:r>
          </a:p>
          <a:p>
            <a:pPr algn="ctr" eaLnBrk="1" hangingPunct="1">
              <a:spcBef>
                <a:spcPct val="0"/>
              </a:spcBef>
              <a:buFontTx/>
              <a:buNone/>
            </a:pPr>
            <a:endParaRPr lang="en-US" altLang="en-US" sz="1200" dirty="0">
              <a:latin typeface="UD Digi Kyokasho NK-R" panose="02020400000000000000" pitchFamily="18" charset="-128"/>
              <a:ea typeface="UD Digi Kyokasho NK-R" panose="02020400000000000000" pitchFamily="18" charset="-128"/>
            </a:endParaRPr>
          </a:p>
          <a:p>
            <a:pPr algn="ctr" eaLnBrk="1" hangingPunct="1">
              <a:spcBef>
                <a:spcPct val="0"/>
              </a:spcBef>
              <a:buFontTx/>
              <a:buNone/>
            </a:pPr>
            <a:r>
              <a:rPr lang="en-US" altLang="en-US" sz="1200" dirty="0">
                <a:latin typeface="UD Digi Kyokasho NK-R" panose="02020400000000000000" pitchFamily="18" charset="-128"/>
                <a:ea typeface="UD Digi Kyokasho NK-R" panose="02020400000000000000" pitchFamily="18" charset="-128"/>
              </a:rPr>
              <a:t>Who is emotion coaching and who is emotion dismissing and why?</a:t>
            </a:r>
          </a:p>
          <a:p>
            <a:endParaRPr lang="en-GB" dirty="0"/>
          </a:p>
        </p:txBody>
      </p:sp>
      <p:sp>
        <p:nvSpPr>
          <p:cNvPr id="4" name="Slide Number Placeholder 3"/>
          <p:cNvSpPr>
            <a:spLocks noGrp="1"/>
          </p:cNvSpPr>
          <p:nvPr>
            <p:ph type="sldNum" sz="quarter" idx="5"/>
          </p:nvPr>
        </p:nvSpPr>
        <p:spPr/>
        <p:txBody>
          <a:bodyPr/>
          <a:lstStyle/>
          <a:p>
            <a:fld id="{171BD7C3-41AC-4022-A1EA-CA543D5205D8}" type="slidenum">
              <a:rPr lang="en-GB" smtClean="0"/>
              <a:t>18</a:t>
            </a:fld>
            <a:endParaRPr lang="en-GB"/>
          </a:p>
        </p:txBody>
      </p:sp>
    </p:spTree>
    <p:extLst>
      <p:ext uri="{BB962C8B-B14F-4D97-AF65-F5344CB8AC3E}">
        <p14:creationId xmlns:p14="http://schemas.microsoft.com/office/powerpoint/2010/main" val="208140588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rabicPeriod"/>
              <a:defRPr/>
            </a:pPr>
            <a:r>
              <a:rPr lang="en-GB" dirty="0"/>
              <a:t>Get to know the child and understand their behaviours as these are the way in which they are communicating their emotions. Also recognise emotional times as opportunities for intimacy and teaching. When you name the feeling you tame the feeling. Studies have show just by naming the feeling calms the nervous system</a:t>
            </a:r>
          </a:p>
          <a:p>
            <a:pPr marL="228600" indent="-228600">
              <a:buFont typeface="+mj-lt"/>
              <a:buAutoNum type="arabicPeriod"/>
              <a:defRPr/>
            </a:pPr>
            <a:r>
              <a:rPr lang="en-GB" dirty="0"/>
              <a:t>Be aware of child’s responses, listen empathetically</a:t>
            </a:r>
          </a:p>
          <a:p>
            <a:pPr marL="228600" indent="-228600">
              <a:buFont typeface="+mj-lt"/>
              <a:buAutoNum type="arabicPeriod"/>
              <a:defRPr/>
            </a:pPr>
            <a:r>
              <a:rPr lang="en-GB" dirty="0"/>
              <a:t>Validate child’s feelings and help child to verbally label emotions – helps sooth the nervous system and promote recovery rate</a:t>
            </a:r>
          </a:p>
          <a:p>
            <a:pPr marL="228600" indent="-228600">
              <a:buFontTx/>
              <a:buAutoNum type="arabicPeriod" startAt="4"/>
              <a:defRPr/>
            </a:pPr>
            <a:r>
              <a:rPr lang="en-GB" dirty="0"/>
              <a:t>Set limits while helping child to problem-solve</a:t>
            </a:r>
          </a:p>
          <a:p>
            <a:pPr marL="228600" indent="-228600">
              <a:buFontTx/>
              <a:buAutoNum type="arabicPeriod" startAt="4"/>
              <a:defRPr/>
            </a:pPr>
            <a:endParaRPr lang="en-GB" dirty="0"/>
          </a:p>
          <a:p>
            <a:pPr>
              <a:defRPr/>
            </a:pPr>
            <a:r>
              <a:rPr lang="en-GB" dirty="0"/>
              <a:t>Once the child has flipped their lid there isn’t much you can do other than to soothe. If you can see the child is becoming dysregulated more and more then this is the time to emotion coach.</a:t>
            </a:r>
          </a:p>
          <a:p>
            <a:pPr>
              <a:defRPr/>
            </a:pPr>
            <a:endParaRPr lang="en-GB" dirty="0"/>
          </a:p>
          <a:p>
            <a:pPr>
              <a:defRPr/>
            </a:pPr>
            <a:r>
              <a:rPr lang="en-GB" dirty="0"/>
              <a:t>Don’t attempt the steps until their arousal levels are lowered. Complete 1 and 2 in the heat of the moment and ensure most time is spent on these steps.</a:t>
            </a:r>
          </a:p>
          <a:p>
            <a:endParaRPr lang="en-GB" dirty="0"/>
          </a:p>
        </p:txBody>
      </p:sp>
      <p:sp>
        <p:nvSpPr>
          <p:cNvPr id="4" name="Slide Number Placeholder 3"/>
          <p:cNvSpPr>
            <a:spLocks noGrp="1"/>
          </p:cNvSpPr>
          <p:nvPr>
            <p:ph type="sldNum" sz="quarter" idx="5"/>
          </p:nvPr>
        </p:nvSpPr>
        <p:spPr/>
        <p:txBody>
          <a:bodyPr/>
          <a:lstStyle/>
          <a:p>
            <a:fld id="{171BD7C3-41AC-4022-A1EA-CA543D5205D8}" type="slidenum">
              <a:rPr lang="en-GB" smtClean="0"/>
              <a:t>19</a:t>
            </a:fld>
            <a:endParaRPr lang="en-GB"/>
          </a:p>
        </p:txBody>
      </p:sp>
    </p:spTree>
    <p:extLst>
      <p:ext uri="{BB962C8B-B14F-4D97-AF65-F5344CB8AC3E}">
        <p14:creationId xmlns:p14="http://schemas.microsoft.com/office/powerpoint/2010/main" val="160035713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dirty="0"/>
              <a:t>Activity </a:t>
            </a:r>
          </a:p>
          <a:p>
            <a:pPr marL="0" indent="0">
              <a:buFont typeface="Arial" panose="020B0604020202020204" pitchFamily="34" charset="0"/>
              <a:buNone/>
            </a:pPr>
            <a:r>
              <a:rPr lang="en-GB" dirty="0"/>
              <a:t>Read scenario </a:t>
            </a:r>
          </a:p>
          <a:p>
            <a:pPr marL="0" indent="0">
              <a:buFont typeface="Arial" panose="020B0604020202020204" pitchFamily="34" charset="0"/>
              <a:buNone/>
            </a:pPr>
            <a:r>
              <a:rPr lang="en-GB" dirty="0"/>
              <a:t>Read responses </a:t>
            </a:r>
          </a:p>
          <a:p>
            <a:pPr marL="0" indent="0">
              <a:buFont typeface="Arial" panose="020B0604020202020204" pitchFamily="34" charset="0"/>
              <a:buNone/>
            </a:pPr>
            <a:r>
              <a:rPr lang="en-GB" dirty="0"/>
              <a:t>Ask audience to mark which style is which in their handout booklet</a:t>
            </a:r>
          </a:p>
          <a:p>
            <a:pPr marL="0" indent="0">
              <a:buFont typeface="Arial" panose="020B0604020202020204" pitchFamily="34" charset="0"/>
              <a:buNone/>
            </a:pPr>
            <a:r>
              <a:rPr lang="en-GB" dirty="0"/>
              <a:t>Pick from 4</a:t>
            </a:r>
          </a:p>
          <a:p>
            <a:endParaRPr lang="en-GB" dirty="0"/>
          </a:p>
        </p:txBody>
      </p:sp>
      <p:sp>
        <p:nvSpPr>
          <p:cNvPr id="4" name="Slide Number Placeholder 3"/>
          <p:cNvSpPr>
            <a:spLocks noGrp="1"/>
          </p:cNvSpPr>
          <p:nvPr>
            <p:ph type="sldNum" sz="quarter" idx="5"/>
          </p:nvPr>
        </p:nvSpPr>
        <p:spPr/>
        <p:txBody>
          <a:bodyPr/>
          <a:lstStyle/>
          <a:p>
            <a:fld id="{171BD7C3-41AC-4022-A1EA-CA543D5205D8}" type="slidenum">
              <a:rPr lang="en-GB" smtClean="0"/>
              <a:t>20</a:t>
            </a:fld>
            <a:endParaRPr lang="en-GB"/>
          </a:p>
        </p:txBody>
      </p:sp>
    </p:spTree>
    <p:extLst>
      <p:ext uri="{BB962C8B-B14F-4D97-AF65-F5344CB8AC3E}">
        <p14:creationId xmlns:p14="http://schemas.microsoft.com/office/powerpoint/2010/main" val="20545818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dirty="0"/>
              <a:t>Activity </a:t>
            </a:r>
          </a:p>
          <a:p>
            <a:pPr marL="0" indent="0">
              <a:buFont typeface="Arial" panose="020B0604020202020204" pitchFamily="34" charset="0"/>
              <a:buNone/>
            </a:pPr>
            <a:r>
              <a:rPr lang="en-GB" dirty="0"/>
              <a:t>Read scenario </a:t>
            </a:r>
          </a:p>
          <a:p>
            <a:pPr marL="0" indent="0">
              <a:buFont typeface="Arial" panose="020B0604020202020204" pitchFamily="34" charset="0"/>
              <a:buNone/>
            </a:pPr>
            <a:r>
              <a:rPr lang="en-GB" dirty="0"/>
              <a:t>Read responses </a:t>
            </a:r>
          </a:p>
          <a:p>
            <a:pPr marL="0" indent="0">
              <a:buFont typeface="Arial" panose="020B0604020202020204" pitchFamily="34" charset="0"/>
              <a:buNone/>
            </a:pPr>
            <a:r>
              <a:rPr lang="en-GB" dirty="0"/>
              <a:t>Ask audience to mark which style is which in their handout booklet</a:t>
            </a:r>
          </a:p>
          <a:p>
            <a:endParaRPr lang="en-GB" dirty="0"/>
          </a:p>
        </p:txBody>
      </p:sp>
      <p:sp>
        <p:nvSpPr>
          <p:cNvPr id="4" name="Slide Number Placeholder 3"/>
          <p:cNvSpPr>
            <a:spLocks noGrp="1"/>
          </p:cNvSpPr>
          <p:nvPr>
            <p:ph type="sldNum" sz="quarter" idx="5"/>
          </p:nvPr>
        </p:nvSpPr>
        <p:spPr/>
        <p:txBody>
          <a:bodyPr/>
          <a:lstStyle/>
          <a:p>
            <a:fld id="{171BD7C3-41AC-4022-A1EA-CA543D5205D8}" type="slidenum">
              <a:rPr lang="en-GB" smtClean="0"/>
              <a:t>21</a:t>
            </a:fld>
            <a:endParaRPr lang="en-GB"/>
          </a:p>
        </p:txBody>
      </p:sp>
    </p:spTree>
    <p:extLst>
      <p:ext uri="{BB962C8B-B14F-4D97-AF65-F5344CB8AC3E}">
        <p14:creationId xmlns:p14="http://schemas.microsoft.com/office/powerpoint/2010/main" val="416507095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We need to recognise that all emotions are natural and normal and are not always a matter of choice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Remember that behaviour is communication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Arial Nova Light" panose="020B0304020202020204" pitchFamily="34" charset="0"/>
                <a:cs typeface="+mn-cs"/>
              </a:rPr>
              <a:t>Empathy is difficult as you genuinely need to connect and show empathy with the child – this is why there is a need for a good relationship with the child and therefore a good connection.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Arial Nova Light" panose="020B0304020202020204" pitchFamily="34"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Arial Nova Light" panose="020B0304020202020204" pitchFamily="34" charset="0"/>
                <a:cs typeface="+mn-cs"/>
              </a:rPr>
              <a:t>Wondering aloud techniques can be used to voice the potential communication the child is trying to give through their </a:t>
            </a:r>
            <a:r>
              <a:rPr kumimoji="0" lang="en-US" altLang="en-US" sz="1200" b="0" i="0" u="none" strike="noStrike" kern="1200" cap="none" spc="0" normalizeH="0" baseline="0" noProof="0" dirty="0" err="1">
                <a:ln>
                  <a:noFill/>
                </a:ln>
                <a:solidFill>
                  <a:prstClr val="black"/>
                </a:solidFill>
                <a:effectLst/>
                <a:uLnTx/>
                <a:uFillTx/>
                <a:latin typeface="Arial" panose="020B0604020202020204" pitchFamily="34" charset="0"/>
                <a:ea typeface="Arial Nova Light" panose="020B0304020202020204" pitchFamily="34" charset="0"/>
                <a:cs typeface="+mn-cs"/>
              </a:rPr>
              <a:t>behaviour</a:t>
            </a:r>
            <a:r>
              <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Arial Nova Light" panose="020B0304020202020204" pitchFamily="34" charset="0"/>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Arial Nova Light" panose="020B0304020202020204" pitchFamily="34"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Arial Nova Light" panose="020B0304020202020204" pitchFamily="34" charset="0"/>
                <a:cs typeface="+mn-cs"/>
              </a:rPr>
              <a:t>Smiling response activates the vagal nerve which may explain children giving this response inappropriately. Can also be used to cover up the child’s shame or embarrassment.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Arial Nova Light" panose="020B0304020202020204" pitchFamily="34"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Arial Nova Light" panose="020B0304020202020204" pitchFamily="34" charset="0"/>
                <a:cs typeface="+mn-cs"/>
              </a:rPr>
              <a:t>Name it to tame it</a:t>
            </a:r>
          </a:p>
          <a:p>
            <a:endParaRPr lang="en-GB" dirty="0"/>
          </a:p>
        </p:txBody>
      </p:sp>
      <p:sp>
        <p:nvSpPr>
          <p:cNvPr id="4" name="Slide Number Placeholder 3"/>
          <p:cNvSpPr>
            <a:spLocks noGrp="1"/>
          </p:cNvSpPr>
          <p:nvPr>
            <p:ph type="sldNum" sz="quarter" idx="5"/>
          </p:nvPr>
        </p:nvSpPr>
        <p:spPr/>
        <p:txBody>
          <a:bodyPr/>
          <a:lstStyle/>
          <a:p>
            <a:fld id="{171BD7C3-41AC-4022-A1EA-CA543D5205D8}" type="slidenum">
              <a:rPr lang="en-GB" smtClean="0"/>
              <a:t>23</a:t>
            </a:fld>
            <a:endParaRPr lang="en-GB"/>
          </a:p>
        </p:txBody>
      </p:sp>
    </p:spTree>
    <p:extLst>
      <p:ext uri="{BB962C8B-B14F-4D97-AF65-F5344CB8AC3E}">
        <p14:creationId xmlns:p14="http://schemas.microsoft.com/office/powerpoint/2010/main" val="69221532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GB" dirty="0"/>
              <a:t>Empathy is…</a:t>
            </a:r>
          </a:p>
          <a:p>
            <a:pPr>
              <a:defRPr/>
            </a:pPr>
            <a:endParaRPr lang="en-GB" dirty="0"/>
          </a:p>
          <a:p>
            <a:pPr marL="171450" indent="-171450">
              <a:buFontTx/>
              <a:buChar char="-"/>
              <a:defRPr/>
            </a:pPr>
            <a:r>
              <a:rPr lang="en-GB" dirty="0"/>
              <a:t>Recognising that behaviour is communication of an underlying emotion (think about the </a:t>
            </a:r>
            <a:r>
              <a:rPr lang="en-GB" dirty="0" err="1"/>
              <a:t>iceburg</a:t>
            </a:r>
            <a:r>
              <a:rPr lang="en-GB" dirty="0"/>
              <a:t>) </a:t>
            </a:r>
          </a:p>
          <a:p>
            <a:pPr marL="171450" indent="-171450">
              <a:buFontTx/>
              <a:buChar char="-"/>
              <a:defRPr/>
            </a:pPr>
            <a:r>
              <a:rPr lang="en-GB" dirty="0"/>
              <a:t>Recognises that all emotions are normal and natural</a:t>
            </a:r>
          </a:p>
          <a:p>
            <a:pPr marL="171450" indent="-171450">
              <a:buFontTx/>
              <a:buChar char="-"/>
              <a:defRPr/>
            </a:pPr>
            <a:r>
              <a:rPr lang="en-GB" dirty="0"/>
              <a:t>Is being attuned to the child’s emotional state </a:t>
            </a:r>
          </a:p>
          <a:p>
            <a:pPr marL="171450" indent="-171450">
              <a:buFontTx/>
              <a:buChar char="-"/>
              <a:defRPr/>
            </a:pPr>
            <a:r>
              <a:rPr lang="en-GB" dirty="0"/>
              <a:t>Is feeling and showing appropriate concern </a:t>
            </a:r>
          </a:p>
          <a:p>
            <a:pPr marL="171450" indent="-171450">
              <a:buFontTx/>
              <a:buChar char="-"/>
              <a:defRPr/>
            </a:pPr>
            <a:r>
              <a:rPr lang="en-GB" dirty="0"/>
              <a:t>Is viewing the situation from the child’s perspective </a:t>
            </a:r>
          </a:p>
          <a:p>
            <a:pPr marL="171450" indent="-171450">
              <a:buFontTx/>
              <a:buChar char="-"/>
              <a:defRPr/>
            </a:pPr>
            <a:r>
              <a:rPr lang="en-GB" dirty="0"/>
              <a:t>Is feeling with the young person </a:t>
            </a:r>
          </a:p>
          <a:p>
            <a:endParaRPr lang="en-GB" dirty="0"/>
          </a:p>
        </p:txBody>
      </p:sp>
      <p:sp>
        <p:nvSpPr>
          <p:cNvPr id="4" name="Slide Number Placeholder 3"/>
          <p:cNvSpPr>
            <a:spLocks noGrp="1"/>
          </p:cNvSpPr>
          <p:nvPr>
            <p:ph type="sldNum" sz="quarter" idx="5"/>
          </p:nvPr>
        </p:nvSpPr>
        <p:spPr/>
        <p:txBody>
          <a:bodyPr/>
          <a:lstStyle/>
          <a:p>
            <a:fld id="{171BD7C3-41AC-4022-A1EA-CA543D5205D8}" type="slidenum">
              <a:rPr lang="en-GB" smtClean="0"/>
              <a:t>24</a:t>
            </a:fld>
            <a:endParaRPr lang="en-GB"/>
          </a:p>
        </p:txBody>
      </p:sp>
    </p:spTree>
    <p:extLst>
      <p:ext uri="{BB962C8B-B14F-4D97-AF65-F5344CB8AC3E}">
        <p14:creationId xmlns:p14="http://schemas.microsoft.com/office/powerpoint/2010/main" val="76713321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b="0" dirty="0"/>
              <a:t>Some top tips </a:t>
            </a:r>
          </a:p>
          <a:p>
            <a:pPr marL="0" indent="0">
              <a:buFont typeface="Arial" panose="020B0604020202020204" pitchFamily="34" charset="0"/>
              <a:buNone/>
            </a:pPr>
            <a:endParaRPr lang="en-GB" b="0" dirty="0"/>
          </a:p>
          <a:p>
            <a:pPr lvl="0"/>
            <a:r>
              <a:rPr lang="en-GB" b="0" dirty="0"/>
              <a:t>Acknowledge low levels of emotion before they escalate to full-blown crisis.</a:t>
            </a:r>
          </a:p>
          <a:p>
            <a:pPr lvl="0"/>
            <a:r>
              <a:rPr lang="en-GB" b="0" dirty="0"/>
              <a:t>Acknowledge all emotions as being natural and normal and not always a matter of choice.</a:t>
            </a:r>
          </a:p>
          <a:p>
            <a:pPr lvl="0"/>
            <a:r>
              <a:rPr lang="en-GB" b="0" dirty="0"/>
              <a:t>Recognise behaviour as communicative (relational not behavioural model).</a:t>
            </a:r>
          </a:p>
          <a:p>
            <a:pPr lvl="0"/>
            <a:r>
              <a:rPr lang="en-GB" b="0" dirty="0"/>
              <a:t>Demonstrating empathy when stakes </a:t>
            </a:r>
          </a:p>
          <a:p>
            <a:pPr lvl="0"/>
            <a:r>
              <a:rPr lang="en-GB" b="0" dirty="0"/>
              <a:t>are low creates a good foundation.</a:t>
            </a:r>
          </a:p>
          <a:p>
            <a:pPr lvl="0"/>
            <a:r>
              <a:rPr lang="en-GB" b="0" dirty="0"/>
              <a:t>Becoming the child’s ally.</a:t>
            </a:r>
          </a:p>
          <a:p>
            <a:pPr lvl="0"/>
            <a:r>
              <a:rPr lang="en-GB" b="0" dirty="0"/>
              <a:t>Read out some of the examples </a:t>
            </a:r>
          </a:p>
          <a:p>
            <a:endParaRPr lang="en-GB" dirty="0"/>
          </a:p>
        </p:txBody>
      </p:sp>
      <p:sp>
        <p:nvSpPr>
          <p:cNvPr id="4" name="Slide Number Placeholder 3"/>
          <p:cNvSpPr>
            <a:spLocks noGrp="1"/>
          </p:cNvSpPr>
          <p:nvPr>
            <p:ph type="sldNum" sz="quarter" idx="5"/>
          </p:nvPr>
        </p:nvSpPr>
        <p:spPr/>
        <p:txBody>
          <a:bodyPr/>
          <a:lstStyle/>
          <a:p>
            <a:fld id="{171BD7C3-41AC-4022-A1EA-CA543D5205D8}" type="slidenum">
              <a:rPr lang="en-GB" smtClean="0"/>
              <a:t>25</a:t>
            </a:fld>
            <a:endParaRPr lang="en-GB"/>
          </a:p>
        </p:txBody>
      </p:sp>
    </p:spTree>
    <p:extLst>
      <p:ext uri="{BB962C8B-B14F-4D97-AF65-F5344CB8AC3E}">
        <p14:creationId xmlns:p14="http://schemas.microsoft.com/office/powerpoint/2010/main" val="301961185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altLang="en-US" dirty="0">
                <a:latin typeface="Arial" panose="020B0604020202020204" pitchFamily="34" charset="0"/>
                <a:ea typeface="Arial Nova Light" panose="020B0304020202020204" pitchFamily="34" charset="0"/>
              </a:rPr>
              <a:t>Boundaries regarding </a:t>
            </a:r>
            <a:r>
              <a:rPr lang="en-US" altLang="en-US" dirty="0" err="1">
                <a:latin typeface="Arial" panose="020B0604020202020204" pitchFamily="34" charset="0"/>
                <a:ea typeface="Arial Nova Light" panose="020B0304020202020204" pitchFamily="34" charset="0"/>
              </a:rPr>
              <a:t>behaviour</a:t>
            </a:r>
            <a:r>
              <a:rPr lang="en-US" altLang="en-US" dirty="0">
                <a:latin typeface="Arial" panose="020B0604020202020204" pitchFamily="34" charset="0"/>
                <a:ea typeface="Arial Nova Light" panose="020B0304020202020204" pitchFamily="34" charset="0"/>
              </a:rPr>
              <a:t> are needed, they represent the lawful society we live in and can also help children to feel secure and safe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altLang="en-US" dirty="0">
                <a:latin typeface="Arial" panose="020B0604020202020204" pitchFamily="34" charset="0"/>
                <a:ea typeface="Arial Nova Light" panose="020B0304020202020204" pitchFamily="34" charset="0"/>
              </a:rPr>
              <a:t>Set boundaries but</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altLang="en-US" dirty="0">
                <a:latin typeface="Arial" panose="020B0604020202020204" pitchFamily="34" charset="0"/>
                <a:ea typeface="Arial Nova Light" panose="020B0304020202020204" pitchFamily="34" charset="0"/>
              </a:rPr>
              <a:t>Do not do it in a way that will embarrass the child or which will invalidate the connection you have made during the first couple of steps of emotion coaching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altLang="en-US" dirty="0">
                <a:latin typeface="Arial" panose="020B0604020202020204" pitchFamily="34" charset="0"/>
                <a:ea typeface="Arial Nova Light" panose="020B0304020202020204" pitchFamily="34" charset="0"/>
              </a:rPr>
              <a:t>Avoid using the word ‘but’ </a:t>
            </a:r>
          </a:p>
          <a:p>
            <a:endParaRPr lang="en-GB" dirty="0"/>
          </a:p>
        </p:txBody>
      </p:sp>
      <p:sp>
        <p:nvSpPr>
          <p:cNvPr id="4" name="Slide Number Placeholder 3"/>
          <p:cNvSpPr>
            <a:spLocks noGrp="1"/>
          </p:cNvSpPr>
          <p:nvPr>
            <p:ph type="sldNum" sz="quarter" idx="5"/>
          </p:nvPr>
        </p:nvSpPr>
        <p:spPr/>
        <p:txBody>
          <a:bodyPr/>
          <a:lstStyle/>
          <a:p>
            <a:fld id="{171BD7C3-41AC-4022-A1EA-CA543D5205D8}" type="slidenum">
              <a:rPr lang="en-GB" smtClean="0"/>
              <a:t>26</a:t>
            </a:fld>
            <a:endParaRPr lang="en-GB"/>
          </a:p>
        </p:txBody>
      </p:sp>
    </p:spTree>
    <p:extLst>
      <p:ext uri="{BB962C8B-B14F-4D97-AF65-F5344CB8AC3E}">
        <p14:creationId xmlns:p14="http://schemas.microsoft.com/office/powerpoint/2010/main" val="307085941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dirty="0">
                <a:latin typeface="Arial" panose="020B0604020202020204" pitchFamily="34" charset="0"/>
                <a:ea typeface="Arial Nova Light" panose="020B0304020202020204" pitchFamily="34" charset="0"/>
              </a:rPr>
              <a:t>Majority of the time children don’t like what they do when they dysregulate but they can not help it – they want help to manage their emotions and resulting </a:t>
            </a:r>
            <a:r>
              <a:rPr lang="en-US" altLang="en-US" dirty="0" err="1">
                <a:latin typeface="Arial" panose="020B0604020202020204" pitchFamily="34" charset="0"/>
                <a:ea typeface="Arial Nova Light" panose="020B0304020202020204" pitchFamily="34" charset="0"/>
              </a:rPr>
              <a:t>behaviour</a:t>
            </a:r>
            <a:endParaRPr lang="en-US" altLang="en-US" dirty="0">
              <a:latin typeface="Arial" panose="020B0604020202020204" pitchFamily="34" charset="0"/>
              <a:ea typeface="Arial Nova Light" panose="020B0304020202020204" pitchFamily="34" charset="0"/>
            </a:endParaRPr>
          </a:p>
          <a:p>
            <a:endParaRPr lang="en-GB" dirty="0"/>
          </a:p>
        </p:txBody>
      </p:sp>
      <p:sp>
        <p:nvSpPr>
          <p:cNvPr id="4" name="Slide Number Placeholder 3"/>
          <p:cNvSpPr>
            <a:spLocks noGrp="1"/>
          </p:cNvSpPr>
          <p:nvPr>
            <p:ph type="sldNum" sz="quarter" idx="5"/>
          </p:nvPr>
        </p:nvSpPr>
        <p:spPr/>
        <p:txBody>
          <a:bodyPr/>
          <a:lstStyle/>
          <a:p>
            <a:fld id="{171BD7C3-41AC-4022-A1EA-CA543D5205D8}" type="slidenum">
              <a:rPr lang="en-GB" smtClean="0"/>
              <a:t>27</a:t>
            </a:fld>
            <a:endParaRPr lang="en-GB"/>
          </a:p>
        </p:txBody>
      </p:sp>
    </p:spTree>
    <p:extLst>
      <p:ext uri="{BB962C8B-B14F-4D97-AF65-F5344CB8AC3E}">
        <p14:creationId xmlns:p14="http://schemas.microsoft.com/office/powerpoint/2010/main" val="71285826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1BD7C3-41AC-4022-A1EA-CA543D5205D8}" type="slidenum">
              <a:rPr lang="en-GB" smtClean="0"/>
              <a:t>28</a:t>
            </a:fld>
            <a:endParaRPr lang="en-GB"/>
          </a:p>
        </p:txBody>
      </p:sp>
    </p:spTree>
    <p:extLst>
      <p:ext uri="{BB962C8B-B14F-4D97-AF65-F5344CB8AC3E}">
        <p14:creationId xmlns:p14="http://schemas.microsoft.com/office/powerpoint/2010/main" val="40830494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dirty="0"/>
              <a:t>Of course very young children may lack the receptive and expressive communication skills to be able to engage in emotion coaching conversations </a:t>
            </a:r>
          </a:p>
          <a:p>
            <a:pPr marL="0" indent="0">
              <a:buFont typeface="Arial" panose="020B0604020202020204" pitchFamily="34" charset="0"/>
              <a:buNone/>
            </a:pPr>
            <a:r>
              <a:rPr lang="en-GB" dirty="0"/>
              <a:t>Want to spend some time thinking about how we can differentiate this approach to make it work for young children who may lack language skills </a:t>
            </a:r>
          </a:p>
          <a:p>
            <a:pPr marL="0" indent="0">
              <a:buFont typeface="Arial" panose="020B0604020202020204" pitchFamily="34" charset="0"/>
              <a:buNone/>
            </a:pPr>
            <a:r>
              <a:rPr lang="en-GB" dirty="0"/>
              <a:t>Here are some examples of things you might try at each stage </a:t>
            </a:r>
          </a:p>
          <a:p>
            <a:pPr marL="0" indent="0">
              <a:buFont typeface="Arial" panose="020B0604020202020204" pitchFamily="34" charset="0"/>
              <a:buNone/>
            </a:pPr>
            <a:r>
              <a:rPr lang="en-GB" dirty="0"/>
              <a:t>For example, using emotion picture cards when labelling the emotions or visual behaviour reminders </a:t>
            </a:r>
          </a:p>
          <a:p>
            <a:pPr marL="0" indent="0">
              <a:buFont typeface="Arial" panose="020B0604020202020204" pitchFamily="34" charset="0"/>
              <a:buNone/>
            </a:pPr>
            <a:r>
              <a:rPr lang="en-GB" dirty="0"/>
              <a:t>Using play to problem solve </a:t>
            </a:r>
          </a:p>
          <a:p>
            <a:pPr marL="0" indent="0">
              <a:buFont typeface="Arial" panose="020B0604020202020204" pitchFamily="34" charset="0"/>
              <a:buNone/>
            </a:pPr>
            <a:endParaRPr lang="en-GB"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dirty="0"/>
              <a:t>Discussion activity- </a:t>
            </a:r>
            <a:r>
              <a:rPr lang="en-GB" dirty="0">
                <a:solidFill>
                  <a:schemeClr val="tx1"/>
                </a:solidFill>
                <a:latin typeface="UD Digi Kyokasho NK-R" panose="02020400000000000000" pitchFamily="18" charset="-128"/>
                <a:ea typeface="UD Digi Kyokasho NK-R" panose="02020400000000000000" pitchFamily="18" charset="-128"/>
              </a:rPr>
              <a:t>What ideas do you have for how you can successfully emotion coach with young children who may lack developed language skills?</a:t>
            </a:r>
          </a:p>
          <a:p>
            <a:endParaRPr lang="en-GB" dirty="0"/>
          </a:p>
        </p:txBody>
      </p:sp>
      <p:sp>
        <p:nvSpPr>
          <p:cNvPr id="4" name="Slide Number Placeholder 3"/>
          <p:cNvSpPr>
            <a:spLocks noGrp="1"/>
          </p:cNvSpPr>
          <p:nvPr>
            <p:ph type="sldNum" sz="quarter" idx="5"/>
          </p:nvPr>
        </p:nvSpPr>
        <p:spPr/>
        <p:txBody>
          <a:bodyPr/>
          <a:lstStyle/>
          <a:p>
            <a:fld id="{171BD7C3-41AC-4022-A1EA-CA543D5205D8}" type="slidenum">
              <a:rPr lang="en-GB" smtClean="0"/>
              <a:t>29</a:t>
            </a:fld>
            <a:endParaRPr lang="en-GB"/>
          </a:p>
        </p:txBody>
      </p:sp>
    </p:spTree>
    <p:extLst>
      <p:ext uri="{BB962C8B-B14F-4D97-AF65-F5344CB8AC3E}">
        <p14:creationId xmlns:p14="http://schemas.microsoft.com/office/powerpoint/2010/main" val="344688346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GB" altLang="en-US" dirty="0">
                <a:latin typeface="Arial" pitchFamily="34" charset="0"/>
                <a:cs typeface="Arial Nova Light"/>
              </a:rPr>
              <a:t>1986 – 56 married couples with children aged 4 -5 years at that time. Looking at parent’s marriage, their reactions to children’s emotional experiences, kids peer relationships &amp; family’s ideas about emotion (role emotion plays in their lives).  3 years later checked to see whether parents were still together and happy in their marriage but also how the children were.  </a:t>
            </a:r>
          </a:p>
          <a:p>
            <a:pPr>
              <a:defRPr/>
            </a:pPr>
            <a:r>
              <a:rPr lang="en-GB" altLang="en-US" dirty="0">
                <a:latin typeface="Arial" pitchFamily="34" charset="0"/>
                <a:cs typeface="Arial Nova Light"/>
              </a:rPr>
              <a:t>They found children whose parents were emotion coaches (guide their children about the world of emotion):</a:t>
            </a:r>
          </a:p>
          <a:p>
            <a:pPr marL="171450" indent="-171450">
              <a:buFont typeface="Wingdings" panose="05000000000000000000" pitchFamily="2" charset="2"/>
              <a:buChar char="ü"/>
              <a:defRPr/>
            </a:pPr>
            <a:r>
              <a:rPr lang="en-GB" altLang="en-US" dirty="0">
                <a:latin typeface="Arial" pitchFamily="34" charset="0"/>
                <a:cs typeface="Arial Nova Light"/>
              </a:rPr>
              <a:t>Better academic performance (controlling for IQ had higher maths &amp; reading scores)</a:t>
            </a:r>
          </a:p>
          <a:p>
            <a:pPr marL="171450" indent="-171450">
              <a:buFont typeface="Wingdings" panose="05000000000000000000" pitchFamily="2" charset="2"/>
              <a:buChar char="ü"/>
              <a:defRPr/>
            </a:pPr>
            <a:r>
              <a:rPr lang="en-GB" altLang="en-US" dirty="0">
                <a:latin typeface="Arial" pitchFamily="34" charset="0"/>
                <a:cs typeface="Arial Nova Light"/>
              </a:rPr>
              <a:t>Better social competence (getting along better with friends, fewer negative &amp; more positive emotions, stronger social skills)</a:t>
            </a:r>
          </a:p>
          <a:p>
            <a:pPr marL="171450" indent="-171450">
              <a:buFont typeface="Wingdings" panose="05000000000000000000" pitchFamily="2" charset="2"/>
              <a:buChar char="ü"/>
              <a:defRPr/>
            </a:pPr>
            <a:r>
              <a:rPr lang="en-GB" altLang="en-US" dirty="0">
                <a:latin typeface="Arial" pitchFamily="34" charset="0"/>
                <a:cs typeface="Arial Nova Light"/>
              </a:rPr>
              <a:t>Better emotional well-being (less stress related hormones in urine &amp; lower resting heart rate)</a:t>
            </a:r>
          </a:p>
          <a:p>
            <a:pPr marL="171450" indent="-171450">
              <a:buFont typeface="Wingdings" panose="05000000000000000000" pitchFamily="2" charset="2"/>
              <a:buChar char="ü"/>
              <a:defRPr/>
            </a:pPr>
            <a:r>
              <a:rPr lang="en-GB" altLang="en-US" dirty="0">
                <a:latin typeface="Arial" pitchFamily="34" charset="0"/>
                <a:cs typeface="Arial Nova Light"/>
              </a:rPr>
              <a:t>Better physical health (fewer infectious illnesses) </a:t>
            </a:r>
          </a:p>
          <a:p>
            <a:pPr>
              <a:defRPr/>
            </a:pPr>
            <a:endParaRPr lang="en-GB" altLang="en-US" dirty="0">
              <a:latin typeface="Arial" pitchFamily="34" charset="0"/>
              <a:cs typeface="Arial Nova Light"/>
            </a:endParaRPr>
          </a:p>
          <a:p>
            <a:pPr>
              <a:defRPr/>
            </a:pPr>
            <a:r>
              <a:rPr lang="en-GB" altLang="en-US" dirty="0">
                <a:latin typeface="Arial" pitchFamily="34" charset="0"/>
                <a:cs typeface="Arial Nova Light"/>
              </a:rPr>
              <a:t>Longer term – the child becomes more resilient.  They are better able to soothe themselves, bounce back from distress and continue with productive activities.</a:t>
            </a:r>
          </a:p>
          <a:p>
            <a:pPr>
              <a:defRPr/>
            </a:pPr>
            <a:r>
              <a:rPr lang="en-GB" altLang="en-US" dirty="0">
                <a:latin typeface="Arial" pitchFamily="34" charset="0"/>
                <a:cs typeface="Arial Nova Light"/>
              </a:rPr>
              <a:t>Emotion coaching wasn’t something that was experimented with it was found. This was in the states – it’s now moved to the UK where universities are conducting research on it</a:t>
            </a:r>
          </a:p>
          <a:p>
            <a:pPr marL="0" indent="0">
              <a:buFont typeface="Arial" panose="020B0604020202020204" pitchFamily="34" charset="0"/>
              <a:buNone/>
            </a:pPr>
            <a:endParaRPr lang="en-GB" dirty="0"/>
          </a:p>
          <a:p>
            <a:r>
              <a:rPr lang="en-GB" altLang="en-US" i="1" dirty="0">
                <a:latin typeface="Arial" panose="020B0604020202020204" pitchFamily="34" charset="0"/>
                <a:ea typeface="Arial Nova Light" panose="020B0304020202020204" pitchFamily="34" charset="0"/>
              </a:rPr>
              <a:t>(For further research into emotion coaching effectiveness see reading on ‘evaluations of emotion coaching’ on s-drive)</a:t>
            </a:r>
          </a:p>
          <a:p>
            <a:endParaRPr lang="en-GB" altLang="en-US" dirty="0">
              <a:latin typeface="Arial" panose="020B0604020202020204" pitchFamily="34" charset="0"/>
              <a:ea typeface="Arial Nova Light" panose="020B0304020202020204" pitchFamily="34" charset="0"/>
            </a:endParaRPr>
          </a:p>
          <a:p>
            <a:r>
              <a:rPr lang="en-GB" altLang="en-US" dirty="0">
                <a:latin typeface="Arial" panose="020B0604020202020204" pitchFamily="34" charset="0"/>
                <a:ea typeface="Arial Nova Light" panose="020B0304020202020204" pitchFamily="34" charset="0"/>
              </a:rPr>
              <a:t>Practitioners feel more in control because they know what to do and how to deal with the situation</a:t>
            </a:r>
          </a:p>
          <a:p>
            <a:endParaRPr lang="en-GB" dirty="0"/>
          </a:p>
        </p:txBody>
      </p:sp>
      <p:sp>
        <p:nvSpPr>
          <p:cNvPr id="4" name="Slide Number Placeholder 3"/>
          <p:cNvSpPr>
            <a:spLocks noGrp="1"/>
          </p:cNvSpPr>
          <p:nvPr>
            <p:ph type="sldNum" sz="quarter" idx="5"/>
          </p:nvPr>
        </p:nvSpPr>
        <p:spPr/>
        <p:txBody>
          <a:bodyPr/>
          <a:lstStyle/>
          <a:p>
            <a:fld id="{171BD7C3-41AC-4022-A1EA-CA543D5205D8}" type="slidenum">
              <a:rPr lang="en-GB" smtClean="0"/>
              <a:t>31</a:t>
            </a:fld>
            <a:endParaRPr lang="en-GB"/>
          </a:p>
        </p:txBody>
      </p:sp>
    </p:spTree>
    <p:extLst>
      <p:ext uri="{BB962C8B-B14F-4D97-AF65-F5344CB8AC3E}">
        <p14:creationId xmlns:p14="http://schemas.microsoft.com/office/powerpoint/2010/main" val="178939496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1BD7C3-41AC-4022-A1EA-CA543D5205D8}" type="slidenum">
              <a:rPr lang="en-GB" smtClean="0"/>
              <a:t>34</a:t>
            </a:fld>
            <a:endParaRPr lang="en-GB"/>
          </a:p>
        </p:txBody>
      </p:sp>
    </p:spTree>
    <p:extLst>
      <p:ext uri="{BB962C8B-B14F-4D97-AF65-F5344CB8AC3E}">
        <p14:creationId xmlns:p14="http://schemas.microsoft.com/office/powerpoint/2010/main" val="8689935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8"/>
            <a:ext cx="10363200" cy="1470025"/>
          </a:xfrm>
          <a:prstGeom prst="rect">
            <a:avLst/>
          </a:prstGeo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342900" indent="0" algn="ctr">
              <a:buNone/>
              <a:defRPr/>
            </a:lvl2pPr>
            <a:lvl3pPr marL="685800" indent="0" algn="ctr">
              <a:buNone/>
              <a:defRPr/>
            </a:lvl3pPr>
            <a:lvl4pPr marL="1028700" indent="0" algn="ctr">
              <a:buNone/>
              <a:defRPr/>
            </a:lvl4pPr>
            <a:lvl5pPr marL="1371600" indent="0" algn="ctr">
              <a:buNone/>
              <a:defRPr/>
            </a:lvl5pPr>
            <a:lvl6pPr marL="1714500" indent="0" algn="ctr">
              <a:buNone/>
              <a:defRPr/>
            </a:lvl6pPr>
            <a:lvl7pPr marL="2057400" indent="0" algn="ctr">
              <a:buNone/>
              <a:defRPr/>
            </a:lvl7pPr>
            <a:lvl8pPr marL="2400300" indent="0" algn="ctr">
              <a:buNone/>
              <a:defRPr/>
            </a:lvl8pPr>
            <a:lvl9pPr marL="2743200" indent="0" algn="ctr">
              <a:buNone/>
              <a:defRPr/>
            </a:lvl9pPr>
          </a:lstStyle>
          <a:p>
            <a:r>
              <a:rPr lang="en-US"/>
              <a:t>Click to edit Master subtitle style</a:t>
            </a:r>
            <a:endParaRPr lang="en-GB"/>
          </a:p>
        </p:txBody>
      </p:sp>
      <p:sp>
        <p:nvSpPr>
          <p:cNvPr id="4"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fld id="{D560924A-B0AB-43F1-BDD7-437AEE8B1902}" type="datetimeFigureOut">
              <a:rPr lang="en-GB" smtClean="0"/>
              <a:t>28/01/2025</a:t>
            </a:fld>
            <a:endParaRPr lang="en-GB"/>
          </a:p>
        </p:txBody>
      </p:sp>
      <p:sp>
        <p:nvSpPr>
          <p:cNvPr id="5"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endParaRPr lang="en-GB"/>
          </a:p>
        </p:txBody>
      </p:sp>
      <p:sp>
        <p:nvSpPr>
          <p:cNvPr id="6"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fld id="{0916270D-4F82-4D68-8A9A-DBC23E4D2CB6}" type="slidenum">
              <a:rPr lang="en-GB" smtClean="0"/>
              <a:t>‹#›</a:t>
            </a:fld>
            <a:endParaRPr lang="en-GB"/>
          </a:p>
        </p:txBody>
      </p:sp>
    </p:spTree>
    <p:extLst>
      <p:ext uri="{BB962C8B-B14F-4D97-AF65-F5344CB8AC3E}">
        <p14:creationId xmlns:p14="http://schemas.microsoft.com/office/powerpoint/2010/main" val="21289286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endParaRPr lang="en-GB"/>
          </a:p>
        </p:txBody>
      </p:sp>
      <p:sp>
        <p:nvSpPr>
          <p:cNvPr id="3" name="Content Placeholder 2"/>
          <p:cNvSpPr>
            <a:spLocks noGrp="1"/>
          </p:cNvSpPr>
          <p:nvPr>
            <p:ph idx="1"/>
          </p:nvPr>
        </p:nvSpPr>
        <p:spPr>
          <a:xfrm>
            <a:off x="609600" y="1600203"/>
            <a:ext cx="109728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fld id="{D560924A-B0AB-43F1-BDD7-437AEE8B1902}" type="datetimeFigureOut">
              <a:rPr lang="en-GB" smtClean="0"/>
              <a:t>28/01/2025</a:t>
            </a:fld>
            <a:endParaRPr lang="en-GB"/>
          </a:p>
        </p:txBody>
      </p:sp>
      <p:sp>
        <p:nvSpPr>
          <p:cNvPr id="5"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endParaRPr lang="en-GB"/>
          </a:p>
        </p:txBody>
      </p:sp>
      <p:sp>
        <p:nvSpPr>
          <p:cNvPr id="6"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fld id="{0916270D-4F82-4D68-8A9A-DBC23E4D2CB6}" type="slidenum">
              <a:rPr lang="en-GB" smtClean="0"/>
              <a:t>‹#›</a:t>
            </a:fld>
            <a:endParaRPr lang="en-GB"/>
          </a:p>
        </p:txBody>
      </p:sp>
    </p:spTree>
    <p:extLst>
      <p:ext uri="{BB962C8B-B14F-4D97-AF65-F5344CB8AC3E}">
        <p14:creationId xmlns:p14="http://schemas.microsoft.com/office/powerpoint/2010/main" val="41135678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3"/>
            <a:ext cx="10363200" cy="1362075"/>
          </a:xfrm>
          <a:prstGeom prst="rect">
            <a:avLst/>
          </a:prstGeom>
        </p:spPr>
        <p:txBody>
          <a:bodyPr anchor="t"/>
          <a:lstStyle>
            <a:lvl1pPr algn="l">
              <a:defRPr sz="3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a:prstGeom prst="rect">
            <a:avLst/>
          </a:prstGeom>
        </p:spPr>
        <p:txBody>
          <a:bodyPr anchor="b"/>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en-US"/>
              <a:t>Click to edit Master text styles</a:t>
            </a:r>
          </a:p>
        </p:txBody>
      </p:sp>
      <p:sp>
        <p:nvSpPr>
          <p:cNvPr id="5"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endParaRPr lang="en-GB"/>
          </a:p>
        </p:txBody>
      </p:sp>
      <p:sp>
        <p:nvSpPr>
          <p:cNvPr id="6"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fld id="{0916270D-4F82-4D68-8A9A-DBC23E4D2CB6}" type="slidenum">
              <a:rPr lang="en-GB" smtClean="0"/>
              <a:t>‹#›</a:t>
            </a:fld>
            <a:endParaRPr lang="en-GB"/>
          </a:p>
        </p:txBody>
      </p:sp>
    </p:spTree>
    <p:extLst>
      <p:ext uri="{BB962C8B-B14F-4D97-AF65-F5344CB8AC3E}">
        <p14:creationId xmlns:p14="http://schemas.microsoft.com/office/powerpoint/2010/main" val="14565759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3"/>
            <a:ext cx="5384800" cy="4525963"/>
          </a:xfrm>
          <a:prstGeom prst="rect">
            <a:avLst/>
          </a:prstGeo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3"/>
            <a:ext cx="5384800" cy="4525963"/>
          </a:xfrm>
          <a:prstGeom prst="rect">
            <a:avLst/>
          </a:prstGeo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noChangeArrowheads="1"/>
          </p:cNvSpPr>
          <p:nvPr>
            <p:ph type="dt" sz="half" idx="10"/>
          </p:nvPr>
        </p:nvSpPr>
        <p:spPr>
          <a:xfrm>
            <a:off x="609600" y="6245225"/>
            <a:ext cx="2844800" cy="476250"/>
          </a:xfrm>
          <a:prstGeom prst="rect">
            <a:avLst/>
          </a:prstGeom>
          <a:ln/>
        </p:spPr>
        <p:txBody>
          <a:bodyPr/>
          <a:lstStyle>
            <a:lvl1pPr>
              <a:defRPr/>
            </a:lvl1pPr>
          </a:lstStyle>
          <a:p>
            <a:fld id="{D560924A-B0AB-43F1-BDD7-437AEE8B1902}" type="datetimeFigureOut">
              <a:rPr lang="en-GB" smtClean="0"/>
              <a:t>28/01/2025</a:t>
            </a:fld>
            <a:endParaRPr lang="en-GB"/>
          </a:p>
        </p:txBody>
      </p:sp>
      <p:sp>
        <p:nvSpPr>
          <p:cNvPr id="6" name="Footer Placeholder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endParaRPr lang="en-GB"/>
          </a:p>
        </p:txBody>
      </p:sp>
      <p:sp>
        <p:nvSpPr>
          <p:cNvPr id="7" name="Slide Number Placeholder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fld id="{0916270D-4F82-4D68-8A9A-DBC23E4D2CB6}" type="slidenum">
              <a:rPr lang="en-GB" smtClean="0"/>
              <a:t>‹#›</a:t>
            </a:fld>
            <a:endParaRPr lang="en-GB"/>
          </a:p>
        </p:txBody>
      </p:sp>
    </p:spTree>
    <p:extLst>
      <p:ext uri="{BB962C8B-B14F-4D97-AF65-F5344CB8AC3E}">
        <p14:creationId xmlns:p14="http://schemas.microsoft.com/office/powerpoint/2010/main" val="19891481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a:prstGeom prst="rect">
            <a:avLst/>
          </a:prstGeo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9" y="1535113"/>
            <a:ext cx="5389033" cy="639762"/>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6193369" y="2174875"/>
            <a:ext cx="5389033" cy="3951288"/>
          </a:xfrm>
          <a:prstGeom prst="rect">
            <a:avLst/>
          </a:prstGeo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fld id="{D560924A-B0AB-43F1-BDD7-437AEE8B1902}" type="datetimeFigureOut">
              <a:rPr lang="en-GB" smtClean="0"/>
              <a:t>28/01/2025</a:t>
            </a:fld>
            <a:endParaRPr lang="en-GB"/>
          </a:p>
        </p:txBody>
      </p:sp>
      <p:sp>
        <p:nvSpPr>
          <p:cNvPr id="8"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endParaRPr lang="en-GB"/>
          </a:p>
        </p:txBody>
      </p:sp>
      <p:sp>
        <p:nvSpPr>
          <p:cNvPr id="9"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fld id="{0916270D-4F82-4D68-8A9A-DBC23E4D2CB6}" type="slidenum">
              <a:rPr lang="en-GB" smtClean="0"/>
              <a:t>‹#›</a:t>
            </a:fld>
            <a:endParaRPr lang="en-GB"/>
          </a:p>
        </p:txBody>
      </p:sp>
    </p:spTree>
    <p:extLst>
      <p:ext uri="{BB962C8B-B14F-4D97-AF65-F5344CB8AC3E}">
        <p14:creationId xmlns:p14="http://schemas.microsoft.com/office/powerpoint/2010/main" val="23981721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endParaRPr lang="en-GB"/>
          </a:p>
        </p:txBody>
      </p:sp>
      <p:sp>
        <p:nvSpPr>
          <p:cNvPr id="3"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fld id="{D560924A-B0AB-43F1-BDD7-437AEE8B1902}" type="datetimeFigureOut">
              <a:rPr lang="en-GB" smtClean="0"/>
              <a:t>28/01/2025</a:t>
            </a:fld>
            <a:endParaRPr lang="en-GB"/>
          </a:p>
        </p:txBody>
      </p:sp>
      <p:sp>
        <p:nvSpPr>
          <p:cNvPr id="4"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endParaRPr lang="en-GB"/>
          </a:p>
        </p:txBody>
      </p:sp>
      <p:sp>
        <p:nvSpPr>
          <p:cNvPr id="5"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fld id="{0916270D-4F82-4D68-8A9A-DBC23E4D2CB6}" type="slidenum">
              <a:rPr lang="en-GB" smtClean="0"/>
              <a:t>‹#›</a:t>
            </a:fld>
            <a:endParaRPr lang="en-GB"/>
          </a:p>
        </p:txBody>
      </p:sp>
    </p:spTree>
    <p:extLst>
      <p:ext uri="{BB962C8B-B14F-4D97-AF65-F5344CB8AC3E}">
        <p14:creationId xmlns:p14="http://schemas.microsoft.com/office/powerpoint/2010/main" val="20268727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fld id="{D560924A-B0AB-43F1-BDD7-437AEE8B1902}" type="datetimeFigureOut">
              <a:rPr lang="en-GB" smtClean="0"/>
              <a:t>28/01/2025</a:t>
            </a:fld>
            <a:endParaRPr lang="en-GB"/>
          </a:p>
        </p:txBody>
      </p:sp>
      <p:sp>
        <p:nvSpPr>
          <p:cNvPr id="3"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endParaRPr lang="en-GB"/>
          </a:p>
        </p:txBody>
      </p:sp>
      <p:sp>
        <p:nvSpPr>
          <p:cNvPr id="4"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fld id="{0916270D-4F82-4D68-8A9A-DBC23E4D2CB6}" type="slidenum">
              <a:rPr lang="en-GB" smtClean="0"/>
              <a:t>‹#›</a:t>
            </a:fld>
            <a:endParaRPr lang="en-GB"/>
          </a:p>
        </p:txBody>
      </p:sp>
    </p:spTree>
    <p:extLst>
      <p:ext uri="{BB962C8B-B14F-4D97-AF65-F5344CB8AC3E}">
        <p14:creationId xmlns:p14="http://schemas.microsoft.com/office/powerpoint/2010/main" val="35082391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2" y="273050"/>
            <a:ext cx="4011084" cy="1162050"/>
          </a:xfrm>
          <a:prstGeom prst="rect">
            <a:avLst/>
          </a:prstGeom>
        </p:spPr>
        <p:txBody>
          <a:bodyPr anchor="b"/>
          <a:lstStyle>
            <a:lvl1pPr algn="l">
              <a:defRPr sz="1500" b="1"/>
            </a:lvl1pPr>
          </a:lstStyle>
          <a:p>
            <a:r>
              <a:rPr lang="en-US"/>
              <a:t>Click to edit Master title style</a:t>
            </a:r>
            <a:endParaRPr lang="en-GB"/>
          </a:p>
        </p:txBody>
      </p:sp>
      <p:sp>
        <p:nvSpPr>
          <p:cNvPr id="3" name="Content Placeholder 2"/>
          <p:cNvSpPr>
            <a:spLocks noGrp="1"/>
          </p:cNvSpPr>
          <p:nvPr>
            <p:ph idx="1"/>
          </p:nvPr>
        </p:nvSpPr>
        <p:spPr>
          <a:xfrm>
            <a:off x="4766733" y="273053"/>
            <a:ext cx="6815667" cy="5853113"/>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2" y="1435103"/>
            <a:ext cx="4011084" cy="4691063"/>
          </a:xfrm>
          <a:prstGeom prst="rect">
            <a:avLst/>
          </a:prstGeo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noChangeArrowheads="1"/>
          </p:cNvSpPr>
          <p:nvPr>
            <p:ph type="dt" sz="half" idx="10"/>
          </p:nvPr>
        </p:nvSpPr>
        <p:spPr>
          <a:xfrm>
            <a:off x="609600" y="6245225"/>
            <a:ext cx="2844800" cy="476250"/>
          </a:xfrm>
          <a:prstGeom prst="rect">
            <a:avLst/>
          </a:prstGeom>
          <a:ln/>
        </p:spPr>
        <p:txBody>
          <a:bodyPr/>
          <a:lstStyle>
            <a:lvl1pPr>
              <a:defRPr/>
            </a:lvl1pPr>
          </a:lstStyle>
          <a:p>
            <a:fld id="{D560924A-B0AB-43F1-BDD7-437AEE8B1902}" type="datetimeFigureOut">
              <a:rPr lang="en-GB" smtClean="0"/>
              <a:t>28/01/2025</a:t>
            </a:fld>
            <a:endParaRPr lang="en-GB"/>
          </a:p>
        </p:txBody>
      </p:sp>
      <p:sp>
        <p:nvSpPr>
          <p:cNvPr id="6" name="Footer Placeholder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endParaRPr lang="en-GB"/>
          </a:p>
        </p:txBody>
      </p:sp>
      <p:sp>
        <p:nvSpPr>
          <p:cNvPr id="7" name="Slide Number Placeholder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fld id="{0916270D-4F82-4D68-8A9A-DBC23E4D2CB6}" type="slidenum">
              <a:rPr lang="en-GB" smtClean="0"/>
              <a:t>‹#›</a:t>
            </a:fld>
            <a:endParaRPr lang="en-GB"/>
          </a:p>
        </p:txBody>
      </p:sp>
    </p:spTree>
    <p:extLst>
      <p:ext uri="{BB962C8B-B14F-4D97-AF65-F5344CB8AC3E}">
        <p14:creationId xmlns:p14="http://schemas.microsoft.com/office/powerpoint/2010/main" val="26677443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a:prstGeom prst="rect">
            <a:avLst/>
          </a:prstGeom>
        </p:spPr>
        <p:txBody>
          <a:bodyPr anchor="b"/>
          <a:lstStyle>
            <a:lvl1pPr algn="l">
              <a:defRPr sz="15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2389717" y="5367338"/>
            <a:ext cx="7315200" cy="804862"/>
          </a:xfrm>
          <a:prstGeom prst="rect">
            <a:avLst/>
          </a:prstGeo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noChangeArrowheads="1"/>
          </p:cNvSpPr>
          <p:nvPr>
            <p:ph type="dt" sz="half" idx="10"/>
          </p:nvPr>
        </p:nvSpPr>
        <p:spPr>
          <a:xfrm>
            <a:off x="609600" y="6245225"/>
            <a:ext cx="2844800" cy="476250"/>
          </a:xfrm>
          <a:prstGeom prst="rect">
            <a:avLst/>
          </a:prstGeom>
          <a:ln/>
        </p:spPr>
        <p:txBody>
          <a:bodyPr/>
          <a:lstStyle>
            <a:lvl1pPr>
              <a:defRPr/>
            </a:lvl1pPr>
          </a:lstStyle>
          <a:p>
            <a:fld id="{D560924A-B0AB-43F1-BDD7-437AEE8B1902}" type="datetimeFigureOut">
              <a:rPr lang="en-GB" smtClean="0"/>
              <a:t>28/01/2025</a:t>
            </a:fld>
            <a:endParaRPr lang="en-GB"/>
          </a:p>
        </p:txBody>
      </p:sp>
      <p:sp>
        <p:nvSpPr>
          <p:cNvPr id="6" name="Footer Placeholder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endParaRPr lang="en-GB"/>
          </a:p>
        </p:txBody>
      </p:sp>
      <p:sp>
        <p:nvSpPr>
          <p:cNvPr id="7" name="Slide Number Placeholder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fld id="{0916270D-4F82-4D68-8A9A-DBC23E4D2CB6}" type="slidenum">
              <a:rPr lang="en-GB" smtClean="0"/>
              <a:t>‹#›</a:t>
            </a:fld>
            <a:endParaRPr lang="en-GB"/>
          </a:p>
        </p:txBody>
      </p:sp>
    </p:spTree>
    <p:extLst>
      <p:ext uri="{BB962C8B-B14F-4D97-AF65-F5344CB8AC3E}">
        <p14:creationId xmlns:p14="http://schemas.microsoft.com/office/powerpoint/2010/main" val="16596068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609600" y="1600203"/>
            <a:ext cx="109728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fld id="{D560924A-B0AB-43F1-BDD7-437AEE8B1902}" type="datetimeFigureOut">
              <a:rPr lang="en-GB" smtClean="0"/>
              <a:t>28/01/2025</a:t>
            </a:fld>
            <a:endParaRPr lang="en-GB"/>
          </a:p>
        </p:txBody>
      </p:sp>
      <p:sp>
        <p:nvSpPr>
          <p:cNvPr id="5"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endParaRPr lang="en-GB"/>
          </a:p>
        </p:txBody>
      </p:sp>
      <p:sp>
        <p:nvSpPr>
          <p:cNvPr id="6"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fld id="{0916270D-4F82-4D68-8A9A-DBC23E4D2CB6}" type="slidenum">
              <a:rPr lang="en-GB" smtClean="0"/>
              <a:t>‹#›</a:t>
            </a:fld>
            <a:endParaRPr lang="en-GB"/>
          </a:p>
        </p:txBody>
      </p:sp>
    </p:spTree>
    <p:extLst>
      <p:ext uri="{BB962C8B-B14F-4D97-AF65-F5344CB8AC3E}">
        <p14:creationId xmlns:p14="http://schemas.microsoft.com/office/powerpoint/2010/main" val="37350645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1"/>
            <a:ext cx="2743200" cy="5851525"/>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41"/>
            <a:ext cx="8026400" cy="58515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fld id="{D560924A-B0AB-43F1-BDD7-437AEE8B1902}" type="datetimeFigureOut">
              <a:rPr lang="en-GB" smtClean="0"/>
              <a:t>28/01/2025</a:t>
            </a:fld>
            <a:endParaRPr lang="en-GB"/>
          </a:p>
        </p:txBody>
      </p:sp>
      <p:sp>
        <p:nvSpPr>
          <p:cNvPr id="5"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endParaRPr lang="en-GB"/>
          </a:p>
        </p:txBody>
      </p:sp>
      <p:sp>
        <p:nvSpPr>
          <p:cNvPr id="6"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fld id="{0916270D-4F82-4D68-8A9A-DBC23E4D2CB6}" type="slidenum">
              <a:rPr lang="en-GB" smtClean="0"/>
              <a:t>‹#›</a:t>
            </a:fld>
            <a:endParaRPr lang="en-GB"/>
          </a:p>
        </p:txBody>
      </p:sp>
    </p:spTree>
    <p:extLst>
      <p:ext uri="{BB962C8B-B14F-4D97-AF65-F5344CB8AC3E}">
        <p14:creationId xmlns:p14="http://schemas.microsoft.com/office/powerpoint/2010/main" val="17869224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endParaRPr lang="en-GB"/>
          </a:p>
        </p:txBody>
      </p:sp>
      <p:sp>
        <p:nvSpPr>
          <p:cNvPr id="3" name="Table Placeholder 2"/>
          <p:cNvSpPr>
            <a:spLocks noGrp="1"/>
          </p:cNvSpPr>
          <p:nvPr>
            <p:ph type="tbl" idx="1"/>
          </p:nvPr>
        </p:nvSpPr>
        <p:spPr>
          <a:xfrm>
            <a:off x="609600" y="1600203"/>
            <a:ext cx="10972800" cy="4525963"/>
          </a:xfrm>
          <a:prstGeom prst="rect">
            <a:avLst/>
          </a:prstGeom>
        </p:spPr>
        <p:txBody>
          <a:bodyPr/>
          <a:lstStyle/>
          <a:p>
            <a:pPr lvl="0"/>
            <a:r>
              <a:rPr lang="en-US" noProof="0"/>
              <a:t>Click icon to add table</a:t>
            </a:r>
            <a:endParaRPr lang="en-GB" noProof="0"/>
          </a:p>
        </p:txBody>
      </p:sp>
      <p:sp>
        <p:nvSpPr>
          <p:cNvPr id="4"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fld id="{D560924A-B0AB-43F1-BDD7-437AEE8B1902}" type="datetimeFigureOut">
              <a:rPr lang="en-GB" smtClean="0"/>
              <a:t>28/01/2025</a:t>
            </a:fld>
            <a:endParaRPr lang="en-GB"/>
          </a:p>
        </p:txBody>
      </p:sp>
      <p:sp>
        <p:nvSpPr>
          <p:cNvPr id="5"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endParaRPr lang="en-GB"/>
          </a:p>
        </p:txBody>
      </p:sp>
      <p:sp>
        <p:nvSpPr>
          <p:cNvPr id="6"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fld id="{0916270D-4F82-4D68-8A9A-DBC23E4D2CB6}" type="slidenum">
              <a:rPr lang="en-GB" smtClean="0"/>
              <a:t>‹#›</a:t>
            </a:fld>
            <a:endParaRPr lang="en-GB"/>
          </a:p>
        </p:txBody>
      </p:sp>
    </p:spTree>
    <p:extLst>
      <p:ext uri="{BB962C8B-B14F-4D97-AF65-F5344CB8AC3E}">
        <p14:creationId xmlns:p14="http://schemas.microsoft.com/office/powerpoint/2010/main" val="31490284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18" Type="http://schemas.openxmlformats.org/officeDocument/2006/relationships/image" Target="../media/image4.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3.jpeg"/><Relationship Id="rId2" Type="http://schemas.openxmlformats.org/officeDocument/2006/relationships/slideLayout" Target="../slideLayouts/slideLayout2.xml"/><Relationship Id="rId16" Type="http://schemas.openxmlformats.org/officeDocument/2006/relationships/image" Target="../media/image2.wmf"/><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oleObject" Target="../embeddings/oleObject1.bin"/><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srcRect/>
          <a:stretch>
            <a:fillRect/>
          </a:stretch>
        </a:blipFill>
        <a:effectLst/>
      </p:bgPr>
    </p:bg>
    <p:spTree>
      <p:nvGrpSpPr>
        <p:cNvPr id="1" name=""/>
        <p:cNvGrpSpPr/>
        <p:nvPr/>
      </p:nvGrpSpPr>
      <p:grpSpPr>
        <a:xfrm>
          <a:off x="0" y="0"/>
          <a:ext cx="0" cy="0"/>
          <a:chOff x="0" y="0"/>
          <a:chExt cx="0" cy="0"/>
        </a:xfrm>
      </p:grpSpPr>
      <p:graphicFrame>
        <p:nvGraphicFramePr>
          <p:cNvPr id="1031" name="Object 9"/>
          <p:cNvGraphicFramePr>
            <a:graphicFrameLocks noChangeAspect="1"/>
          </p:cNvGraphicFramePr>
          <p:nvPr userDrawn="1"/>
        </p:nvGraphicFramePr>
        <p:xfrm>
          <a:off x="9072035" y="6383338"/>
          <a:ext cx="2785533" cy="303212"/>
        </p:xfrm>
        <a:graphic>
          <a:graphicData uri="http://schemas.openxmlformats.org/presentationml/2006/ole">
            <mc:AlternateContent xmlns:mc="http://schemas.openxmlformats.org/markup-compatibility/2006">
              <mc:Choice xmlns:v="urn:schemas-microsoft-com:vml" Requires="v">
                <p:oleObj name="Picture" r:id="rId15" imgW="5226424" imgH="762000" progId="Word.Picture.8">
                  <p:embed/>
                </p:oleObj>
              </mc:Choice>
              <mc:Fallback>
                <p:oleObj name="Picture" r:id="rId15" imgW="5226424" imgH="762000" progId="Word.Picture.8">
                  <p:embed/>
                  <p:pic>
                    <p:nvPicPr>
                      <p:cNvPr id="1031" name="Object 9"/>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9072035" y="6383338"/>
                        <a:ext cx="2785533" cy="303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pic>
        <p:nvPicPr>
          <p:cNvPr id="3" name="Picture 2">
            <a:extLst>
              <a:ext uri="{FF2B5EF4-FFF2-40B4-BE49-F238E27FC236}">
                <a16:creationId xmlns:a16="http://schemas.microsoft.com/office/drawing/2014/main" id="{278CD825-29B6-73F9-0F73-968184C7C0CF}"/>
              </a:ext>
            </a:extLst>
          </p:cNvPr>
          <p:cNvPicPr>
            <a:picLocks noChangeAspect="1" noChangeArrowheads="1"/>
          </p:cNvPicPr>
          <p:nvPr userDrawn="1"/>
        </p:nvPicPr>
        <p:blipFill>
          <a:blip r:embed="rId17">
            <a:extLst>
              <a:ext uri="{28A0092B-C50C-407E-A947-70E740481C1C}">
                <a14:useLocalDpi xmlns:a14="http://schemas.microsoft.com/office/drawing/2010/main" val="0"/>
              </a:ext>
            </a:extLst>
          </a:blip>
          <a:srcRect t="2438"/>
          <a:stretch>
            <a:fillRect/>
          </a:stretch>
        </p:blipFill>
        <p:spPr bwMode="auto">
          <a:xfrm>
            <a:off x="-47625" y="17463"/>
            <a:ext cx="9914029" cy="6840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a:extLst>
              <a:ext uri="{FF2B5EF4-FFF2-40B4-BE49-F238E27FC236}">
                <a16:creationId xmlns:a16="http://schemas.microsoft.com/office/drawing/2014/main" id="{779B82D4-7AE4-B3C6-4658-E7BD75FAE898}"/>
              </a:ext>
            </a:extLst>
          </p:cNvPr>
          <p:cNvPicPr>
            <a:picLocks noChangeAspect="1" noChangeArrowheads="1"/>
          </p:cNvPicPr>
          <p:nvPr userDrawn="1"/>
        </p:nvPicPr>
        <p:blipFill rotWithShape="1">
          <a:blip r:embed="rId17">
            <a:extLst>
              <a:ext uri="{28A0092B-C50C-407E-A947-70E740481C1C}">
                <a14:useLocalDpi xmlns:a14="http://schemas.microsoft.com/office/drawing/2010/main" val="0"/>
              </a:ext>
            </a:extLst>
          </a:blip>
          <a:srcRect l="52751" t="2438"/>
          <a:stretch/>
        </p:blipFill>
        <p:spPr bwMode="auto">
          <a:xfrm>
            <a:off x="7414952" y="0"/>
            <a:ext cx="4696259"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7" descr="Educational Psychology HD logo">
            <a:extLst>
              <a:ext uri="{FF2B5EF4-FFF2-40B4-BE49-F238E27FC236}">
                <a16:creationId xmlns:a16="http://schemas.microsoft.com/office/drawing/2014/main" id="{3A8B4956-67FA-9E00-DC55-7EFF4E36A835}"/>
              </a:ext>
            </a:extLst>
          </p:cNvPr>
          <p:cNvPicPr>
            <a:picLocks noChangeAspect="1" noChangeArrowheads="1"/>
          </p:cNvPicPr>
          <p:nvPr userDrawn="1"/>
        </p:nvPicPr>
        <p:blipFill>
          <a:blip r:embed="rId18">
            <a:extLst>
              <a:ext uri="{28A0092B-C50C-407E-A947-70E740481C1C}">
                <a14:useLocalDpi xmlns:a14="http://schemas.microsoft.com/office/drawing/2010/main" val="0"/>
              </a:ext>
            </a:extLst>
          </a:blip>
          <a:srcRect/>
          <a:stretch>
            <a:fillRect/>
          </a:stretch>
        </p:blipFill>
        <p:spPr bwMode="auto">
          <a:xfrm>
            <a:off x="200025" y="115888"/>
            <a:ext cx="3390900" cy="471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a:extLst>
              <a:ext uri="{FF2B5EF4-FFF2-40B4-BE49-F238E27FC236}">
                <a16:creationId xmlns:a16="http://schemas.microsoft.com/office/drawing/2014/main" id="{EE0EFBAF-2425-B8D1-4BEE-48E861E62223}"/>
              </a:ext>
            </a:extLst>
          </p:cNvPr>
          <p:cNvSpPr txBox="1"/>
          <p:nvPr>
            <p:extLst>
              <p:ext uri="{1162E1C5-73C7-4A58-AE30-91384D911F3F}">
                <p184:classification xmlns:p184="http://schemas.microsoft.com/office/powerpoint/2018/4/main" val="ftr"/>
              </p:ext>
            </p:extLst>
          </p:nvPr>
        </p:nvSpPr>
        <p:spPr>
          <a:xfrm>
            <a:off x="5865813" y="6642100"/>
            <a:ext cx="488950" cy="152400"/>
          </a:xfrm>
          <a:prstGeom prst="rect">
            <a:avLst/>
          </a:prstGeom>
        </p:spPr>
        <p:txBody>
          <a:bodyPr horzOverflow="overflow" lIns="0" tIns="0" rIns="0" bIns="0">
            <a:spAutoFit/>
          </a:bodyPr>
          <a:lstStyle/>
          <a:p>
            <a:pPr algn="l"/>
            <a:r>
              <a:rPr lang="en-US" sz="1000">
                <a:solidFill>
                  <a:srgbClr val="000000"/>
                </a:solidFill>
                <a:latin typeface="Calibri" panose="020F0502020204030204" pitchFamily="34" charset="0"/>
                <a:cs typeface="Calibri" panose="020F0502020204030204" pitchFamily="34" charset="0"/>
              </a:rPr>
              <a:t>OFFICIAL</a:t>
            </a:r>
          </a:p>
        </p:txBody>
      </p:sp>
    </p:spTree>
    <p:extLst>
      <p:ext uri="{BB962C8B-B14F-4D97-AF65-F5344CB8AC3E}">
        <p14:creationId xmlns:p14="http://schemas.microsoft.com/office/powerpoint/2010/main" val="278159367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ctr" rtl="0" eaLnBrk="1" fontAlgn="base" hangingPunct="1">
        <a:spcBef>
          <a:spcPct val="0"/>
        </a:spcBef>
        <a:spcAft>
          <a:spcPct val="0"/>
        </a:spcAft>
        <a:defRPr sz="3300" b="1">
          <a:solidFill>
            <a:srgbClr val="4C2B6B"/>
          </a:solidFill>
          <a:latin typeface="+mj-lt"/>
          <a:ea typeface="+mj-ea"/>
          <a:cs typeface="+mj-cs"/>
        </a:defRPr>
      </a:lvl1pPr>
      <a:lvl2pPr algn="ctr" rtl="0" eaLnBrk="1" fontAlgn="base" hangingPunct="1">
        <a:spcBef>
          <a:spcPct val="0"/>
        </a:spcBef>
        <a:spcAft>
          <a:spcPct val="0"/>
        </a:spcAft>
        <a:defRPr sz="3300" b="1">
          <a:solidFill>
            <a:srgbClr val="4C2B6B"/>
          </a:solidFill>
          <a:latin typeface="Gill Sans "/>
        </a:defRPr>
      </a:lvl2pPr>
      <a:lvl3pPr algn="ctr" rtl="0" eaLnBrk="1" fontAlgn="base" hangingPunct="1">
        <a:spcBef>
          <a:spcPct val="0"/>
        </a:spcBef>
        <a:spcAft>
          <a:spcPct val="0"/>
        </a:spcAft>
        <a:defRPr sz="3300" b="1">
          <a:solidFill>
            <a:srgbClr val="4C2B6B"/>
          </a:solidFill>
          <a:latin typeface="Gill Sans "/>
        </a:defRPr>
      </a:lvl3pPr>
      <a:lvl4pPr algn="ctr" rtl="0" eaLnBrk="1" fontAlgn="base" hangingPunct="1">
        <a:spcBef>
          <a:spcPct val="0"/>
        </a:spcBef>
        <a:spcAft>
          <a:spcPct val="0"/>
        </a:spcAft>
        <a:defRPr sz="3300" b="1">
          <a:solidFill>
            <a:srgbClr val="4C2B6B"/>
          </a:solidFill>
          <a:latin typeface="Gill Sans "/>
        </a:defRPr>
      </a:lvl4pPr>
      <a:lvl5pPr algn="ctr" rtl="0" eaLnBrk="1" fontAlgn="base" hangingPunct="1">
        <a:spcBef>
          <a:spcPct val="0"/>
        </a:spcBef>
        <a:spcAft>
          <a:spcPct val="0"/>
        </a:spcAft>
        <a:defRPr sz="3300" b="1">
          <a:solidFill>
            <a:srgbClr val="4C2B6B"/>
          </a:solidFill>
          <a:latin typeface="Gill Sans "/>
        </a:defRPr>
      </a:lvl5pPr>
      <a:lvl6pPr marL="342900" algn="ctr" rtl="0" eaLnBrk="1" fontAlgn="base" hangingPunct="1">
        <a:spcBef>
          <a:spcPct val="0"/>
        </a:spcBef>
        <a:spcAft>
          <a:spcPct val="0"/>
        </a:spcAft>
        <a:defRPr sz="3300" b="1">
          <a:solidFill>
            <a:srgbClr val="4C2B6B"/>
          </a:solidFill>
          <a:latin typeface="Gill Sans "/>
        </a:defRPr>
      </a:lvl6pPr>
      <a:lvl7pPr marL="685800" algn="ctr" rtl="0" eaLnBrk="1" fontAlgn="base" hangingPunct="1">
        <a:spcBef>
          <a:spcPct val="0"/>
        </a:spcBef>
        <a:spcAft>
          <a:spcPct val="0"/>
        </a:spcAft>
        <a:defRPr sz="3300" b="1">
          <a:solidFill>
            <a:srgbClr val="4C2B6B"/>
          </a:solidFill>
          <a:latin typeface="Gill Sans "/>
        </a:defRPr>
      </a:lvl7pPr>
      <a:lvl8pPr marL="1028700" algn="ctr" rtl="0" eaLnBrk="1" fontAlgn="base" hangingPunct="1">
        <a:spcBef>
          <a:spcPct val="0"/>
        </a:spcBef>
        <a:spcAft>
          <a:spcPct val="0"/>
        </a:spcAft>
        <a:defRPr sz="3300" b="1">
          <a:solidFill>
            <a:srgbClr val="4C2B6B"/>
          </a:solidFill>
          <a:latin typeface="Gill Sans "/>
        </a:defRPr>
      </a:lvl8pPr>
      <a:lvl9pPr marL="1371600" algn="ctr" rtl="0" eaLnBrk="1" fontAlgn="base" hangingPunct="1">
        <a:spcBef>
          <a:spcPct val="0"/>
        </a:spcBef>
        <a:spcAft>
          <a:spcPct val="0"/>
        </a:spcAft>
        <a:defRPr sz="3300" b="1">
          <a:solidFill>
            <a:srgbClr val="4C2B6B"/>
          </a:solidFill>
          <a:latin typeface="Gill Sans "/>
        </a:defRPr>
      </a:lvl9pPr>
    </p:titleStyle>
    <p:bodyStyle>
      <a:lvl1pPr marL="257175" indent="-257175" algn="l" rtl="0" eaLnBrk="1" fontAlgn="base" hangingPunct="1">
        <a:spcBef>
          <a:spcPct val="20000"/>
        </a:spcBef>
        <a:spcAft>
          <a:spcPct val="0"/>
        </a:spcAft>
        <a:defRPr sz="1200">
          <a:solidFill>
            <a:srgbClr val="1C1C1C"/>
          </a:solidFill>
          <a:latin typeface="+mn-lt"/>
          <a:ea typeface="+mn-ea"/>
          <a:cs typeface="+mn-cs"/>
        </a:defRPr>
      </a:lvl1pPr>
      <a:lvl2pPr marL="557213" indent="-214313" algn="l" rtl="0" eaLnBrk="1" fontAlgn="base" hangingPunct="1">
        <a:spcBef>
          <a:spcPct val="20000"/>
        </a:spcBef>
        <a:spcAft>
          <a:spcPct val="0"/>
        </a:spcAft>
        <a:buChar char="–"/>
        <a:defRPr sz="2100">
          <a:solidFill>
            <a:srgbClr val="1C1C1C"/>
          </a:solidFill>
          <a:latin typeface="+mn-lt"/>
        </a:defRPr>
      </a:lvl2pPr>
      <a:lvl3pPr marL="857250" indent="-171450" algn="l" rtl="0" eaLnBrk="1" fontAlgn="base" hangingPunct="1">
        <a:spcBef>
          <a:spcPct val="20000"/>
        </a:spcBef>
        <a:spcAft>
          <a:spcPct val="0"/>
        </a:spcAft>
        <a:buChar char="•"/>
        <a:defRPr sz="1800">
          <a:solidFill>
            <a:srgbClr val="1C1C1C"/>
          </a:solidFill>
          <a:latin typeface="+mn-lt"/>
        </a:defRPr>
      </a:lvl3pPr>
      <a:lvl4pPr marL="1200150" indent="-171450" algn="l" rtl="0" eaLnBrk="1" fontAlgn="base" hangingPunct="1">
        <a:spcBef>
          <a:spcPct val="20000"/>
        </a:spcBef>
        <a:spcAft>
          <a:spcPct val="0"/>
        </a:spcAft>
        <a:buChar char="–"/>
        <a:defRPr sz="1500">
          <a:solidFill>
            <a:srgbClr val="1C1C1C"/>
          </a:solidFill>
          <a:latin typeface="+mn-lt"/>
        </a:defRPr>
      </a:lvl4pPr>
      <a:lvl5pPr marL="1543050" indent="-171450" algn="l" rtl="0" eaLnBrk="1" fontAlgn="base" hangingPunct="1">
        <a:spcBef>
          <a:spcPct val="20000"/>
        </a:spcBef>
        <a:spcAft>
          <a:spcPct val="0"/>
        </a:spcAft>
        <a:buChar char="»"/>
        <a:defRPr sz="1500">
          <a:solidFill>
            <a:srgbClr val="1C1C1C"/>
          </a:solidFill>
          <a:latin typeface="+mn-lt"/>
        </a:defRPr>
      </a:lvl5pPr>
      <a:lvl6pPr marL="1885950" indent="-171450" algn="l" rtl="0" eaLnBrk="1" fontAlgn="base" hangingPunct="1">
        <a:spcBef>
          <a:spcPct val="20000"/>
        </a:spcBef>
        <a:spcAft>
          <a:spcPct val="0"/>
        </a:spcAft>
        <a:buChar char="»"/>
        <a:defRPr sz="1500">
          <a:solidFill>
            <a:srgbClr val="1C1C1C"/>
          </a:solidFill>
          <a:latin typeface="+mn-lt"/>
        </a:defRPr>
      </a:lvl6pPr>
      <a:lvl7pPr marL="2228850" indent="-171450" algn="l" rtl="0" eaLnBrk="1" fontAlgn="base" hangingPunct="1">
        <a:spcBef>
          <a:spcPct val="20000"/>
        </a:spcBef>
        <a:spcAft>
          <a:spcPct val="0"/>
        </a:spcAft>
        <a:buChar char="»"/>
        <a:defRPr sz="1500">
          <a:solidFill>
            <a:srgbClr val="1C1C1C"/>
          </a:solidFill>
          <a:latin typeface="+mn-lt"/>
        </a:defRPr>
      </a:lvl7pPr>
      <a:lvl8pPr marL="2571750" indent="-171450" algn="l" rtl="0" eaLnBrk="1" fontAlgn="base" hangingPunct="1">
        <a:spcBef>
          <a:spcPct val="20000"/>
        </a:spcBef>
        <a:spcAft>
          <a:spcPct val="0"/>
        </a:spcAft>
        <a:buChar char="»"/>
        <a:defRPr sz="1500">
          <a:solidFill>
            <a:srgbClr val="1C1C1C"/>
          </a:solidFill>
          <a:latin typeface="+mn-lt"/>
        </a:defRPr>
      </a:lvl8pPr>
      <a:lvl9pPr marL="2914650" indent="-171450" algn="l" rtl="0" eaLnBrk="1" fontAlgn="base" hangingPunct="1">
        <a:spcBef>
          <a:spcPct val="20000"/>
        </a:spcBef>
        <a:spcAft>
          <a:spcPct val="0"/>
        </a:spcAft>
        <a:buChar char="»"/>
        <a:defRPr sz="1500">
          <a:solidFill>
            <a:srgbClr val="1C1C1C"/>
          </a:solidFill>
          <a:latin typeface="+mn-lt"/>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3.xml"/><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8.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2.svg"/></Relationships>
</file>

<file path=ppt/slides/_rels/slide9.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13.png"/><Relationship Id="rId7" Type="http://schemas.openxmlformats.org/officeDocument/2006/relationships/diagramQuickStyle" Target="../diagrams/quickStyle2.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Layout" Target="../diagrams/layout2.xml"/><Relationship Id="rId5" Type="http://schemas.openxmlformats.org/officeDocument/2006/relationships/diagramData" Target="../diagrams/data2.xml"/><Relationship Id="rId4" Type="http://schemas.openxmlformats.org/officeDocument/2006/relationships/image" Target="../media/image14.svg"/><Relationship Id="rId9" Type="http://schemas.microsoft.com/office/2007/relationships/diagramDrawing" Target="../diagrams/drawing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9.svg"/><Relationship Id="rId5" Type="http://schemas.openxmlformats.org/officeDocument/2006/relationships/image" Target="../media/image18.png"/><Relationship Id="rId4" Type="http://schemas.openxmlformats.org/officeDocument/2006/relationships/image" Target="../media/image17.svg"/></Relationships>
</file>

<file path=ppt/slides/_rels/slide14.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diagramData" Target="../diagrams/data3.xml"/><Relationship Id="rId7" Type="http://schemas.microsoft.com/office/2007/relationships/diagramDrawing" Target="../diagrams/drawing3.xml"/><Relationship Id="rId12" Type="http://schemas.openxmlformats.org/officeDocument/2006/relationships/image" Target="../media/image19.sv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3.xml"/><Relationship Id="rId11" Type="http://schemas.openxmlformats.org/officeDocument/2006/relationships/image" Target="../media/image18.png"/><Relationship Id="rId5" Type="http://schemas.openxmlformats.org/officeDocument/2006/relationships/diagramQuickStyle" Target="../diagrams/quickStyle3.xml"/><Relationship Id="rId10" Type="http://schemas.openxmlformats.org/officeDocument/2006/relationships/image" Target="../media/image17.svg"/><Relationship Id="rId4" Type="http://schemas.openxmlformats.org/officeDocument/2006/relationships/diagramLayout" Target="../diagrams/layout3.xml"/><Relationship Id="rId9" Type="http://schemas.openxmlformats.org/officeDocument/2006/relationships/image" Target="../media/image16.png"/></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21.svg"/></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hyperlink" Target="https://youtu.be/QT6FdhKriB8" TargetMode="External"/><Relationship Id="rId4" Type="http://schemas.openxmlformats.org/officeDocument/2006/relationships/image" Target="../media/image25.jpeg"/></Relationships>
</file>

<file path=ppt/slides/_rels/slide1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30.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hyperlink" Target="https://www.emotioncoachinguk.com/resources-for-professionals-parents-carers" TargetMode="External"/><Relationship Id="rId1" Type="http://schemas.openxmlformats.org/officeDocument/2006/relationships/slideLayout" Target="../slideLayouts/slideLayout2.xml"/><Relationship Id="rId4" Type="http://schemas.microsoft.com/office/2007/relationships/hdphoto" Target="../media/hdphoto2.wdp"/></Relationships>
</file>

<file path=ppt/slides/_rels/slide3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9C0344F-A6F7-23E1-755B-398C19D4F476}"/>
              </a:ext>
            </a:extLst>
          </p:cNvPr>
          <p:cNvPicPr>
            <a:picLocks noChangeAspect="1"/>
          </p:cNvPicPr>
          <p:nvPr/>
        </p:nvPicPr>
        <p:blipFill>
          <a:blip r:embed="rId3"/>
          <a:stretch>
            <a:fillRect/>
          </a:stretch>
        </p:blipFill>
        <p:spPr>
          <a:xfrm>
            <a:off x="-7408" y="-7143"/>
            <a:ext cx="12199408" cy="5854699"/>
          </a:xfrm>
          <a:prstGeom prst="rect">
            <a:avLst/>
          </a:prstGeom>
        </p:spPr>
      </p:pic>
      <p:sp>
        <p:nvSpPr>
          <p:cNvPr id="2" name="Title 1">
            <a:extLst>
              <a:ext uri="{FF2B5EF4-FFF2-40B4-BE49-F238E27FC236}">
                <a16:creationId xmlns:a16="http://schemas.microsoft.com/office/drawing/2014/main" id="{1B96BDBF-E7BF-473E-9B33-10E684E43B5A}"/>
              </a:ext>
            </a:extLst>
          </p:cNvPr>
          <p:cNvSpPr>
            <a:spLocks noGrp="1"/>
          </p:cNvSpPr>
          <p:nvPr>
            <p:ph type="title"/>
          </p:nvPr>
        </p:nvSpPr>
        <p:spPr>
          <a:xfrm>
            <a:off x="423016" y="664342"/>
            <a:ext cx="11338560" cy="1727862"/>
          </a:xfrm>
        </p:spPr>
        <p:txBody>
          <a:bodyPr lIns="91440" tIns="45720" rIns="91440" bIns="45720" anchor="t">
            <a:noAutofit/>
          </a:bodyPr>
          <a:lstStyle/>
          <a:p>
            <a:r>
              <a:rPr lang="en-GB" sz="3600" cap="none" dirty="0">
                <a:solidFill>
                  <a:schemeClr val="bg1"/>
                </a:solidFill>
                <a:latin typeface="Arial Nova"/>
              </a:rPr>
              <a:t>Emotion Coaching </a:t>
            </a:r>
            <a:br>
              <a:rPr lang="en-GB" sz="3600" cap="none" dirty="0">
                <a:solidFill>
                  <a:schemeClr val="bg1"/>
                </a:solidFill>
                <a:latin typeface="Arial Nova"/>
              </a:rPr>
            </a:br>
            <a:r>
              <a:rPr lang="en-GB" sz="3600" i="1" cap="none" dirty="0">
                <a:solidFill>
                  <a:schemeClr val="bg1"/>
                </a:solidFill>
                <a:latin typeface="Arial Nova"/>
              </a:rPr>
              <a:t>an approach to support children to recognise and manage their emotions</a:t>
            </a:r>
          </a:p>
        </p:txBody>
      </p:sp>
      <p:sp>
        <p:nvSpPr>
          <p:cNvPr id="3" name="Subtitle 2">
            <a:extLst>
              <a:ext uri="{FF2B5EF4-FFF2-40B4-BE49-F238E27FC236}">
                <a16:creationId xmlns:a16="http://schemas.microsoft.com/office/drawing/2014/main" id="{D05A859E-F7A1-496C-95E0-6624DEA2CFE4}"/>
              </a:ext>
            </a:extLst>
          </p:cNvPr>
          <p:cNvSpPr>
            <a:spLocks noGrp="1"/>
          </p:cNvSpPr>
          <p:nvPr>
            <p:ph type="body" idx="1"/>
          </p:nvPr>
        </p:nvSpPr>
        <p:spPr>
          <a:xfrm>
            <a:off x="478303" y="2740422"/>
            <a:ext cx="7772400" cy="1377156"/>
          </a:xfrm>
        </p:spPr>
        <p:txBody>
          <a:bodyPr wrap="square" lIns="91440" tIns="45720" rIns="91440" bIns="45720" anchor="b">
            <a:normAutofit/>
          </a:bodyPr>
          <a:lstStyle/>
          <a:p>
            <a:r>
              <a:rPr lang="en-GB" sz="2400" dirty="0">
                <a:solidFill>
                  <a:schemeClr val="bg1"/>
                </a:solidFill>
                <a:latin typeface="Arial Nova"/>
              </a:rPr>
              <a:t>St Edward’s Catholic Primary School</a:t>
            </a:r>
          </a:p>
          <a:p>
            <a:endParaRPr lang="en-GB" sz="2400" dirty="0">
              <a:solidFill>
                <a:schemeClr val="bg1"/>
              </a:solidFill>
              <a:latin typeface="Arial Nova"/>
            </a:endParaRPr>
          </a:p>
          <a:p>
            <a:r>
              <a:rPr lang="en-GB" sz="2000" i="1" dirty="0">
                <a:solidFill>
                  <a:schemeClr val="bg1"/>
                </a:solidFill>
                <a:latin typeface="Arial Nova"/>
              </a:rPr>
              <a:t>Isabel Gregson</a:t>
            </a:r>
          </a:p>
        </p:txBody>
      </p:sp>
      <p:pic>
        <p:nvPicPr>
          <p:cNvPr id="5" name="Picture 4">
            <a:extLst>
              <a:ext uri="{FF2B5EF4-FFF2-40B4-BE49-F238E27FC236}">
                <a16:creationId xmlns:a16="http://schemas.microsoft.com/office/drawing/2014/main" id="{19AF3892-D838-1F1D-374E-24A278DA7667}"/>
              </a:ext>
            </a:extLst>
          </p:cNvPr>
          <p:cNvPicPr>
            <a:picLocks noChangeAspect="1"/>
          </p:cNvPicPr>
          <p:nvPr/>
        </p:nvPicPr>
        <p:blipFill>
          <a:blip r:embed="rId3"/>
          <a:stretch>
            <a:fillRect/>
          </a:stretch>
        </p:blipFill>
        <p:spPr>
          <a:xfrm>
            <a:off x="-3705" y="4933949"/>
            <a:ext cx="4020608" cy="1926166"/>
          </a:xfrm>
          <a:prstGeom prst="rect">
            <a:avLst/>
          </a:prstGeom>
        </p:spPr>
      </p:pic>
      <p:pic>
        <p:nvPicPr>
          <p:cNvPr id="6" name="Picture 5">
            <a:extLst>
              <a:ext uri="{FF2B5EF4-FFF2-40B4-BE49-F238E27FC236}">
                <a16:creationId xmlns:a16="http://schemas.microsoft.com/office/drawing/2014/main" id="{2F089188-8ACC-AF15-6162-646D85A0B04A}"/>
              </a:ext>
            </a:extLst>
          </p:cNvPr>
          <p:cNvPicPr>
            <a:picLocks noChangeAspect="1"/>
          </p:cNvPicPr>
          <p:nvPr/>
        </p:nvPicPr>
        <p:blipFill>
          <a:blip r:embed="rId4"/>
          <a:stretch>
            <a:fillRect/>
          </a:stretch>
        </p:blipFill>
        <p:spPr>
          <a:xfrm>
            <a:off x="0" y="4470400"/>
            <a:ext cx="7162800" cy="2387599"/>
          </a:xfrm>
          <a:prstGeom prst="rect">
            <a:avLst/>
          </a:prstGeom>
        </p:spPr>
      </p:pic>
    </p:spTree>
    <p:extLst>
      <p:ext uri="{BB962C8B-B14F-4D97-AF65-F5344CB8AC3E}">
        <p14:creationId xmlns:p14="http://schemas.microsoft.com/office/powerpoint/2010/main" val="37040274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668234-4224-4CA9-A576-AB6948BC4259}"/>
              </a:ext>
            </a:extLst>
          </p:cNvPr>
          <p:cNvSpPr>
            <a:spLocks noGrp="1"/>
          </p:cNvSpPr>
          <p:nvPr>
            <p:ph type="title"/>
          </p:nvPr>
        </p:nvSpPr>
        <p:spPr>
          <a:xfrm>
            <a:off x="1981200" y="124654"/>
            <a:ext cx="8229600" cy="857250"/>
          </a:xfrm>
        </p:spPr>
        <p:txBody>
          <a:bodyPr>
            <a:normAutofit/>
          </a:bodyPr>
          <a:lstStyle/>
          <a:p>
            <a:r>
              <a:rPr lang="en-GB" dirty="0"/>
              <a:t>Why are we here today?</a:t>
            </a:r>
          </a:p>
        </p:txBody>
      </p:sp>
      <p:sp>
        <p:nvSpPr>
          <p:cNvPr id="6" name="Content Placeholder 5">
            <a:extLst>
              <a:ext uri="{FF2B5EF4-FFF2-40B4-BE49-F238E27FC236}">
                <a16:creationId xmlns:a16="http://schemas.microsoft.com/office/drawing/2014/main" id="{6E9111B7-34BA-7FFD-90A1-464894AD05BE}"/>
              </a:ext>
            </a:extLst>
          </p:cNvPr>
          <p:cNvSpPr>
            <a:spLocks noGrp="1"/>
          </p:cNvSpPr>
          <p:nvPr>
            <p:ph idx="1"/>
          </p:nvPr>
        </p:nvSpPr>
        <p:spPr>
          <a:xfrm>
            <a:off x="609600" y="1143001"/>
            <a:ext cx="10972800" cy="4438650"/>
          </a:xfrm>
        </p:spPr>
        <p:txBody>
          <a:bodyPr/>
          <a:lstStyle/>
          <a:p>
            <a:pPr marL="457200" indent="-457200">
              <a:buFont typeface="Arial" panose="020B0604020202020204" pitchFamily="34" charset="0"/>
              <a:buChar char="•"/>
            </a:pPr>
            <a:r>
              <a:rPr lang="en-GB" sz="2800" dirty="0"/>
              <a:t>To offer a space for connection and transparency </a:t>
            </a:r>
          </a:p>
          <a:p>
            <a:pPr marL="457200" indent="-457200">
              <a:buFont typeface="Arial" panose="020B0604020202020204" pitchFamily="34" charset="0"/>
              <a:buChar char="•"/>
            </a:pPr>
            <a:r>
              <a:rPr lang="en-GB" sz="2800" dirty="0"/>
              <a:t>To highlight the journey St Edward’s is on to becoming an Attachment Aware &amp; Trauma Informed School</a:t>
            </a:r>
          </a:p>
          <a:p>
            <a:pPr marL="457200" indent="-457200">
              <a:buFont typeface="Arial" panose="020B0604020202020204" pitchFamily="34" charset="0"/>
              <a:buChar char="•"/>
            </a:pPr>
            <a:r>
              <a:rPr lang="en-GB" sz="2800" dirty="0"/>
              <a:t>To understand that behaviour is a form of communication</a:t>
            </a:r>
          </a:p>
          <a:p>
            <a:pPr marL="457200" indent="-457200">
              <a:buFont typeface="Arial" panose="020B0604020202020204" pitchFamily="34" charset="0"/>
              <a:buChar char="•"/>
            </a:pPr>
            <a:r>
              <a:rPr lang="en-GB" sz="2800" dirty="0"/>
              <a:t>Recognising how we can respond to behaviours and emotions</a:t>
            </a:r>
          </a:p>
          <a:p>
            <a:pPr marL="0" indent="0"/>
            <a:endParaRPr lang="en-GB" sz="2800" dirty="0"/>
          </a:p>
        </p:txBody>
      </p:sp>
      <p:pic>
        <p:nvPicPr>
          <p:cNvPr id="3" name="Picture 2">
            <a:extLst>
              <a:ext uri="{FF2B5EF4-FFF2-40B4-BE49-F238E27FC236}">
                <a16:creationId xmlns:a16="http://schemas.microsoft.com/office/drawing/2014/main" id="{64DD7D1C-15D6-57E4-7BEC-DC63FF23F2C5}"/>
              </a:ext>
            </a:extLst>
          </p:cNvPr>
          <p:cNvPicPr>
            <a:picLocks noChangeAspect="1"/>
          </p:cNvPicPr>
          <p:nvPr/>
        </p:nvPicPr>
        <p:blipFill>
          <a:blip r:embed="rId3"/>
          <a:stretch>
            <a:fillRect/>
          </a:stretch>
        </p:blipFill>
        <p:spPr>
          <a:xfrm>
            <a:off x="5051687" y="3759199"/>
            <a:ext cx="2088625" cy="2529065"/>
          </a:xfrm>
          <a:prstGeom prst="rect">
            <a:avLst/>
          </a:prstGeom>
        </p:spPr>
      </p:pic>
    </p:spTree>
    <p:extLst>
      <p:ext uri="{BB962C8B-B14F-4D97-AF65-F5344CB8AC3E}">
        <p14:creationId xmlns:p14="http://schemas.microsoft.com/office/powerpoint/2010/main" val="22233368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B3B230-DF29-1390-0307-E70EBE7EC821}"/>
              </a:ext>
            </a:extLst>
          </p:cNvPr>
          <p:cNvSpPr>
            <a:spLocks noGrp="1"/>
          </p:cNvSpPr>
          <p:nvPr>
            <p:ph type="title"/>
          </p:nvPr>
        </p:nvSpPr>
        <p:spPr/>
        <p:txBody>
          <a:bodyPr/>
          <a:lstStyle/>
          <a:p>
            <a:r>
              <a:rPr lang="en-GB" dirty="0"/>
              <a:t>TIAAS Principles</a:t>
            </a:r>
          </a:p>
        </p:txBody>
      </p:sp>
      <p:sp>
        <p:nvSpPr>
          <p:cNvPr id="7" name="Oval 4">
            <a:extLst>
              <a:ext uri="{FF2B5EF4-FFF2-40B4-BE49-F238E27FC236}">
                <a16:creationId xmlns:a16="http://schemas.microsoft.com/office/drawing/2014/main" id="{B7837064-C041-6043-C7C8-EF5F708DB7B0}"/>
              </a:ext>
            </a:extLst>
          </p:cNvPr>
          <p:cNvSpPr txBox="1"/>
          <p:nvPr/>
        </p:nvSpPr>
        <p:spPr>
          <a:xfrm>
            <a:off x="5450178" y="2783178"/>
            <a:ext cx="1291644" cy="1291644"/>
          </a:xfrm>
          <a:prstGeom prst="rect">
            <a:avLst/>
          </a:prstGeom>
          <a:noFill/>
          <a:ln>
            <a:noFill/>
          </a:ln>
          <a:effectLst/>
        </p:spPr>
        <p:txBody>
          <a:bodyPr spcFirstLastPara="0" vert="horz" wrap="square" lIns="52070" tIns="52070" rIns="52070" bIns="52070" numCol="1" spcCol="1270" anchor="ctr" anchorCtr="0">
            <a:noAutofit/>
          </a:bodyPr>
          <a:lstStyle/>
          <a:p>
            <a:pPr marL="0" marR="0" lvl="0" indent="0" algn="ctr" defTabSz="1822450" eaLnBrk="1" fontAlgn="auto" latinLnBrk="0" hangingPunct="1">
              <a:lnSpc>
                <a:spcPct val="90000"/>
              </a:lnSpc>
              <a:spcBef>
                <a:spcPct val="0"/>
              </a:spcBef>
              <a:spcAft>
                <a:spcPct val="35000"/>
              </a:spcAft>
              <a:buClrTx/>
              <a:buSzTx/>
              <a:buFontTx/>
              <a:buNone/>
              <a:tabLst/>
              <a:defRPr/>
            </a:pPr>
            <a:endParaRPr kumimoji="0" lang="en-GB" sz="4100" b="0" i="0" u="none" strike="noStrike" kern="1200" cap="none" spc="0" normalizeH="0" baseline="0" noProof="0" dirty="0">
              <a:ln>
                <a:noFill/>
              </a:ln>
              <a:solidFill>
                <a:sysClr val="window" lastClr="FFFFFF"/>
              </a:solidFill>
              <a:effectLst/>
              <a:uLnTx/>
              <a:uFillTx/>
              <a:latin typeface="Calibri" panose="020F0502020204030204"/>
              <a:ea typeface="+mn-ea"/>
              <a:cs typeface="+mn-cs"/>
            </a:endParaRPr>
          </a:p>
        </p:txBody>
      </p:sp>
      <p:grpSp>
        <p:nvGrpSpPr>
          <p:cNvPr id="11" name="Group 10">
            <a:extLst>
              <a:ext uri="{FF2B5EF4-FFF2-40B4-BE49-F238E27FC236}">
                <a16:creationId xmlns:a16="http://schemas.microsoft.com/office/drawing/2014/main" id="{90889A82-AB2D-73AB-3A4F-5CA8815CD881}"/>
              </a:ext>
            </a:extLst>
          </p:cNvPr>
          <p:cNvGrpSpPr/>
          <p:nvPr/>
        </p:nvGrpSpPr>
        <p:grpSpPr>
          <a:xfrm>
            <a:off x="3000265" y="1170608"/>
            <a:ext cx="6183473" cy="5264116"/>
            <a:chOff x="0" y="0"/>
            <a:chExt cx="7442200" cy="6591935"/>
          </a:xfrm>
        </p:grpSpPr>
        <p:graphicFrame>
          <p:nvGraphicFramePr>
            <p:cNvPr id="12" name="Diagram 11">
              <a:extLst>
                <a:ext uri="{FF2B5EF4-FFF2-40B4-BE49-F238E27FC236}">
                  <a16:creationId xmlns:a16="http://schemas.microsoft.com/office/drawing/2014/main" id="{4C5E5D91-8610-ABDE-628D-FDF6A1B010A7}"/>
                </a:ext>
              </a:extLst>
            </p:cNvPr>
            <p:cNvGraphicFramePr/>
            <p:nvPr/>
          </p:nvGraphicFramePr>
          <p:xfrm>
            <a:off x="0" y="0"/>
            <a:ext cx="7442200" cy="659193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3" name="Picture 12" descr="Traum informed attachment aware schools logo a heart with two hands clasped. ">
              <a:extLst>
                <a:ext uri="{FF2B5EF4-FFF2-40B4-BE49-F238E27FC236}">
                  <a16:creationId xmlns:a16="http://schemas.microsoft.com/office/drawing/2014/main" id="{CB6A6D95-6BD3-61CE-5681-BCBBF94FA2BD}"/>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854518" y="2472855"/>
              <a:ext cx="1619250" cy="1669415"/>
            </a:xfrm>
            <a:prstGeom prst="rect">
              <a:avLst/>
            </a:prstGeom>
          </p:spPr>
        </p:pic>
      </p:grpSp>
    </p:spTree>
    <p:extLst>
      <p:ext uri="{BB962C8B-B14F-4D97-AF65-F5344CB8AC3E}">
        <p14:creationId xmlns:p14="http://schemas.microsoft.com/office/powerpoint/2010/main" val="33370424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5DB713-0FBA-4902-36D1-45872D75129B}"/>
              </a:ext>
            </a:extLst>
          </p:cNvPr>
          <p:cNvSpPr>
            <a:spLocks noGrp="1"/>
          </p:cNvSpPr>
          <p:nvPr>
            <p:ph type="title"/>
          </p:nvPr>
        </p:nvSpPr>
        <p:spPr/>
        <p:txBody>
          <a:bodyPr/>
          <a:lstStyle/>
          <a:p>
            <a:r>
              <a:rPr lang="en-GB" dirty="0"/>
              <a:t>Caveat</a:t>
            </a:r>
          </a:p>
        </p:txBody>
      </p:sp>
      <p:sp>
        <p:nvSpPr>
          <p:cNvPr id="3" name="Content Placeholder 2">
            <a:extLst>
              <a:ext uri="{FF2B5EF4-FFF2-40B4-BE49-F238E27FC236}">
                <a16:creationId xmlns:a16="http://schemas.microsoft.com/office/drawing/2014/main" id="{81E4D196-572E-4E74-1EB1-76DB02A1C95A}"/>
              </a:ext>
            </a:extLst>
          </p:cNvPr>
          <p:cNvSpPr>
            <a:spLocks noGrp="1"/>
          </p:cNvSpPr>
          <p:nvPr>
            <p:ph idx="1"/>
          </p:nvPr>
        </p:nvSpPr>
        <p:spPr>
          <a:xfrm>
            <a:off x="355600" y="4711701"/>
            <a:ext cx="11226800" cy="1041399"/>
          </a:xfrm>
        </p:spPr>
        <p:txBody>
          <a:bodyPr/>
          <a:lstStyle/>
          <a:p>
            <a:pPr algn="ctr"/>
            <a:br>
              <a:rPr lang="en-GB" sz="2400" i="1" dirty="0"/>
            </a:br>
            <a:r>
              <a:rPr lang="en-GB" sz="2400" i="1" dirty="0"/>
              <a:t>Developed by John Winnicott - (Paediatrician &amp; Psychoanalyst in 1950s)</a:t>
            </a:r>
          </a:p>
          <a:p>
            <a:pPr marL="342900" indent="-342900" algn="ctr">
              <a:buFont typeface="Arial" panose="020B0604020202020204" pitchFamily="34" charset="0"/>
              <a:buChar char="•"/>
            </a:pPr>
            <a:endParaRPr lang="en-GB" sz="2400" dirty="0"/>
          </a:p>
          <a:p>
            <a:pPr marL="457200" indent="-457200" algn="ctr">
              <a:buFont typeface="Arial" panose="020B0604020202020204" pitchFamily="34" charset="0"/>
              <a:buChar char="•"/>
            </a:pPr>
            <a:endParaRPr lang="en-GB" sz="2000" dirty="0"/>
          </a:p>
        </p:txBody>
      </p:sp>
      <p:sp>
        <p:nvSpPr>
          <p:cNvPr id="6" name="Cloud 5">
            <a:extLst>
              <a:ext uri="{FF2B5EF4-FFF2-40B4-BE49-F238E27FC236}">
                <a16:creationId xmlns:a16="http://schemas.microsoft.com/office/drawing/2014/main" id="{A984BDC3-5DEF-53F3-E7EE-F573225E6F82}"/>
              </a:ext>
            </a:extLst>
          </p:cNvPr>
          <p:cNvSpPr/>
          <p:nvPr/>
        </p:nvSpPr>
        <p:spPr>
          <a:xfrm>
            <a:off x="3778250" y="1041401"/>
            <a:ext cx="4635500" cy="3670300"/>
          </a:xfrm>
          <a:prstGeom prst="cloud">
            <a:avLst/>
          </a:prstGeom>
          <a:solidFill>
            <a:srgbClr val="E6AC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200" dirty="0">
                <a:solidFill>
                  <a:srgbClr val="7030A0"/>
                </a:solidFill>
              </a:rPr>
              <a:t>“Good Enough Parenting”</a:t>
            </a:r>
          </a:p>
        </p:txBody>
      </p:sp>
    </p:spTree>
    <p:extLst>
      <p:ext uri="{BB962C8B-B14F-4D97-AF65-F5344CB8AC3E}">
        <p14:creationId xmlns:p14="http://schemas.microsoft.com/office/powerpoint/2010/main" val="24475957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0B2174-01DB-EB0F-C680-01FC25C0A2A5}"/>
              </a:ext>
            </a:extLst>
          </p:cNvPr>
          <p:cNvSpPr>
            <a:spLocks noGrp="1"/>
          </p:cNvSpPr>
          <p:nvPr>
            <p:ph type="title"/>
          </p:nvPr>
        </p:nvSpPr>
        <p:spPr/>
        <p:txBody>
          <a:bodyPr/>
          <a:lstStyle/>
          <a:p>
            <a:r>
              <a:rPr lang="en-GB" dirty="0"/>
              <a:t>Understanding Behaviour as Communication </a:t>
            </a:r>
          </a:p>
        </p:txBody>
      </p:sp>
      <p:pic>
        <p:nvPicPr>
          <p:cNvPr id="4" name="Content Placeholder 3">
            <a:extLst>
              <a:ext uri="{FF2B5EF4-FFF2-40B4-BE49-F238E27FC236}">
                <a16:creationId xmlns:a16="http://schemas.microsoft.com/office/drawing/2014/main" id="{EE4DA90A-3652-E0A6-370F-BA692045D0BE}"/>
              </a:ext>
            </a:extLst>
          </p:cNvPr>
          <p:cNvPicPr>
            <a:picLocks noGrp="1" noChangeAspect="1"/>
          </p:cNvPicPr>
          <p:nvPr>
            <p:ph idx="1"/>
          </p:nvPr>
        </p:nvPicPr>
        <p:blipFill>
          <a:blip r:embed="rId3"/>
          <a:stretch>
            <a:fillRect/>
          </a:stretch>
        </p:blipFill>
        <p:spPr>
          <a:xfrm>
            <a:off x="3833016" y="1166018"/>
            <a:ext cx="4525963" cy="4525963"/>
          </a:xfrm>
          <a:prstGeom prst="rect">
            <a:avLst/>
          </a:prstGeom>
        </p:spPr>
      </p:pic>
      <p:sp>
        <p:nvSpPr>
          <p:cNvPr id="5" name="Rectangle: Rounded Corners 4">
            <a:extLst>
              <a:ext uri="{FF2B5EF4-FFF2-40B4-BE49-F238E27FC236}">
                <a16:creationId xmlns:a16="http://schemas.microsoft.com/office/drawing/2014/main" id="{31531342-4AE6-0290-66A0-825502EDC7E5}"/>
              </a:ext>
            </a:extLst>
          </p:cNvPr>
          <p:cNvSpPr/>
          <p:nvPr/>
        </p:nvSpPr>
        <p:spPr>
          <a:xfrm>
            <a:off x="4996402" y="2547811"/>
            <a:ext cx="2199189" cy="67133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UD Digi Kyokasho NK-R" panose="02020400000000000000" pitchFamily="18" charset="-128"/>
                <a:ea typeface="UD Digi Kyokasho NK-R" panose="02020400000000000000" pitchFamily="18" charset="-128"/>
              </a:rPr>
              <a:t>Behaviour</a:t>
            </a:r>
          </a:p>
        </p:txBody>
      </p:sp>
      <p:sp>
        <p:nvSpPr>
          <p:cNvPr id="6" name="Rectangle: Rounded Corners 5">
            <a:extLst>
              <a:ext uri="{FF2B5EF4-FFF2-40B4-BE49-F238E27FC236}">
                <a16:creationId xmlns:a16="http://schemas.microsoft.com/office/drawing/2014/main" id="{8907BA99-F7A8-86FE-A80E-421DE4B0263D}"/>
              </a:ext>
            </a:extLst>
          </p:cNvPr>
          <p:cNvSpPr/>
          <p:nvPr/>
        </p:nvSpPr>
        <p:spPr>
          <a:xfrm>
            <a:off x="4996401" y="3638858"/>
            <a:ext cx="2199189" cy="67133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UD Digi Kyokasho NK-R" panose="02020400000000000000" pitchFamily="18" charset="-128"/>
                <a:ea typeface="UD Digi Kyokasho NK-R" panose="02020400000000000000" pitchFamily="18" charset="-128"/>
              </a:rPr>
              <a:t>Emotions</a:t>
            </a:r>
          </a:p>
        </p:txBody>
      </p:sp>
      <p:sp>
        <p:nvSpPr>
          <p:cNvPr id="7" name="Rectangle: Rounded Corners 6">
            <a:extLst>
              <a:ext uri="{FF2B5EF4-FFF2-40B4-BE49-F238E27FC236}">
                <a16:creationId xmlns:a16="http://schemas.microsoft.com/office/drawing/2014/main" id="{F1490ED8-7235-C5C8-00C2-6ED385BBF57C}"/>
              </a:ext>
            </a:extLst>
          </p:cNvPr>
          <p:cNvSpPr/>
          <p:nvPr/>
        </p:nvSpPr>
        <p:spPr>
          <a:xfrm>
            <a:off x="667057" y="1877925"/>
            <a:ext cx="2714746" cy="2682436"/>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UD Digi Kyokasho NK-R" panose="02020400000000000000" pitchFamily="18" charset="-128"/>
                <a:ea typeface="UD Digi Kyokasho NK-R" panose="02020400000000000000" pitchFamily="18" charset="-128"/>
              </a:rPr>
              <a:t>All behaviour is communication. What we see (behaviour) will be driven by what we don’t see (emotions).</a:t>
            </a:r>
          </a:p>
        </p:txBody>
      </p:sp>
    </p:spTree>
    <p:extLst>
      <p:ext uri="{BB962C8B-B14F-4D97-AF65-F5344CB8AC3E}">
        <p14:creationId xmlns:p14="http://schemas.microsoft.com/office/powerpoint/2010/main" val="10254345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A17D9-F611-4088-37A7-B54B9B6937C5}"/>
              </a:ext>
            </a:extLst>
          </p:cNvPr>
          <p:cNvSpPr>
            <a:spLocks noGrp="1"/>
          </p:cNvSpPr>
          <p:nvPr>
            <p:ph type="title"/>
          </p:nvPr>
        </p:nvSpPr>
        <p:spPr/>
        <p:txBody>
          <a:bodyPr/>
          <a:lstStyle/>
          <a:p>
            <a:r>
              <a:rPr lang="en-GB" dirty="0"/>
              <a:t>Understanding Behaviour as Communication </a:t>
            </a:r>
          </a:p>
        </p:txBody>
      </p:sp>
      <p:pic>
        <p:nvPicPr>
          <p:cNvPr id="4" name="Picture 7">
            <a:extLst>
              <a:ext uri="{FF2B5EF4-FFF2-40B4-BE49-F238E27FC236}">
                <a16:creationId xmlns:a16="http://schemas.microsoft.com/office/drawing/2014/main" id="{2E046591-63C3-CC88-20D6-16CD414DF5D5}"/>
              </a:ext>
            </a:extLst>
          </p:cNvPr>
          <p:cNvPicPr>
            <a:picLocks noChangeAspect="1" noChangeArrowheads="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752280" y="826684"/>
            <a:ext cx="8687439" cy="4886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8">
            <a:extLst>
              <a:ext uri="{FF2B5EF4-FFF2-40B4-BE49-F238E27FC236}">
                <a16:creationId xmlns:a16="http://schemas.microsoft.com/office/drawing/2014/main" id="{5E2F202D-5B6E-DDC2-9B27-25BEC0967B1C}"/>
              </a:ext>
            </a:extLst>
          </p:cNvPr>
          <p:cNvSpPr>
            <a:spLocks noChangeArrowheads="1"/>
          </p:cNvSpPr>
          <p:nvPr/>
        </p:nvSpPr>
        <p:spPr bwMode="auto">
          <a:xfrm>
            <a:off x="5050298" y="1144632"/>
            <a:ext cx="289560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Wingdings" panose="05000000000000000000" pitchFamily="2" charset="2"/>
              <a:buChar char="§"/>
              <a:defRPr sz="2400">
                <a:solidFill>
                  <a:schemeClr val="tx1"/>
                </a:solidFill>
                <a:latin typeface="Arial Nova" panose="020B0504020202020204" pitchFamily="34" charset="0"/>
              </a:defRPr>
            </a:lvl1pPr>
            <a:lvl2pPr marL="742950" indent="-285750">
              <a:spcBef>
                <a:spcPct val="20000"/>
              </a:spcBef>
              <a:buFont typeface="Arial" panose="020B0604020202020204" pitchFamily="34" charset="0"/>
              <a:buChar char="•"/>
              <a:defRPr sz="2000">
                <a:solidFill>
                  <a:schemeClr val="tx1"/>
                </a:solidFill>
                <a:latin typeface="Arial Nova Light" panose="020B0304020202020204" pitchFamily="34" charset="0"/>
                <a:ea typeface="Arial Nova Light" panose="020B0304020202020204" pitchFamily="34" charset="0"/>
                <a:cs typeface="Arial Nova Light" panose="020B0304020202020204" pitchFamily="34" charset="0"/>
              </a:defRPr>
            </a:lvl2pPr>
            <a:lvl3pPr marL="1143000" indent="-228600">
              <a:spcBef>
                <a:spcPct val="20000"/>
              </a:spcBef>
              <a:buFont typeface="Arial Nova Light" panose="020B0304020202020204" pitchFamily="34" charset="0"/>
              <a:buChar char="–"/>
              <a:defRPr>
                <a:solidFill>
                  <a:schemeClr val="tx1"/>
                </a:solidFill>
                <a:latin typeface="Arial Nova Light" panose="020B0304020202020204" pitchFamily="34" charset="0"/>
                <a:ea typeface="Arial Nova Light" panose="020B0304020202020204" pitchFamily="34" charset="0"/>
                <a:cs typeface="Arial Nova Light" panose="020B0304020202020204" pitchFamily="34" charset="0"/>
              </a:defRPr>
            </a:lvl3pPr>
            <a:lvl4pPr marL="1600200" indent="-228600">
              <a:spcBef>
                <a:spcPct val="20000"/>
              </a:spcBef>
              <a:buFont typeface="Arial" panose="020B0604020202020204" pitchFamily="34" charset="0"/>
              <a:buChar char="–"/>
              <a:defRPr sz="1600">
                <a:solidFill>
                  <a:schemeClr val="tx1"/>
                </a:solidFill>
                <a:latin typeface="Arial Nova Light" panose="020B0304020202020204" pitchFamily="34" charset="0"/>
                <a:ea typeface="Arial Nova Light" panose="020B0304020202020204" pitchFamily="34" charset="0"/>
                <a:cs typeface="Arial Nova Light" panose="020B0304020202020204" pitchFamily="34" charset="0"/>
              </a:defRPr>
            </a:lvl4pPr>
            <a:lvl5pPr marL="2057400" indent="-228600">
              <a:spcBef>
                <a:spcPct val="20000"/>
              </a:spcBef>
              <a:buFont typeface="Arial" panose="020B0604020202020204" pitchFamily="34" charset="0"/>
              <a:buChar char="»"/>
              <a:defRPr sz="1600">
                <a:solidFill>
                  <a:schemeClr val="tx1"/>
                </a:solidFill>
                <a:latin typeface="Arial Nova Light" panose="020B0304020202020204" pitchFamily="34" charset="0"/>
                <a:ea typeface="Arial Nova Light" panose="020B0304020202020204" pitchFamily="34" charset="0"/>
                <a:cs typeface="Arial Nova Light" panose="020B03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chemeClr val="tx1"/>
                </a:solidFill>
                <a:latin typeface="Arial Nova Light" panose="020B0304020202020204" pitchFamily="34" charset="0"/>
                <a:ea typeface="Arial Nova Light" panose="020B0304020202020204" pitchFamily="34" charset="0"/>
                <a:cs typeface="Arial Nova Light" panose="020B03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chemeClr val="tx1"/>
                </a:solidFill>
                <a:latin typeface="Arial Nova Light" panose="020B0304020202020204" pitchFamily="34" charset="0"/>
                <a:ea typeface="Arial Nova Light" panose="020B0304020202020204" pitchFamily="34" charset="0"/>
                <a:cs typeface="Arial Nova Light" panose="020B03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chemeClr val="tx1"/>
                </a:solidFill>
                <a:latin typeface="Arial Nova Light" panose="020B0304020202020204" pitchFamily="34" charset="0"/>
                <a:ea typeface="Arial Nova Light" panose="020B0304020202020204" pitchFamily="34" charset="0"/>
                <a:cs typeface="Arial Nova Light" panose="020B03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chemeClr val="tx1"/>
                </a:solidFill>
                <a:latin typeface="Arial Nova Light" panose="020B0304020202020204" pitchFamily="34" charset="0"/>
                <a:ea typeface="Arial Nova Light" panose="020B0304020202020204" pitchFamily="34" charset="0"/>
                <a:cs typeface="Arial Nova Light" panose="020B0304020202020204" pitchFamily="34" charset="0"/>
              </a:defRPr>
            </a:lvl9pPr>
          </a:lstStyle>
          <a:p>
            <a:pPr algn="ctr" eaLnBrk="1" hangingPunct="1">
              <a:spcBef>
                <a:spcPct val="0"/>
              </a:spcBef>
              <a:buFontTx/>
              <a:buNone/>
            </a:pPr>
            <a:r>
              <a:rPr lang="en-US" altLang="en-US" sz="2000" dirty="0">
                <a:latin typeface="UD Digi Kyokasho NK-R" panose="02020400000000000000" pitchFamily="18" charset="-128"/>
                <a:ea typeface="UD Digi Kyokasho NK-R" panose="02020400000000000000" pitchFamily="18" charset="-128"/>
              </a:rPr>
              <a:t>Kicking </a:t>
            </a:r>
          </a:p>
          <a:p>
            <a:pPr algn="ctr" eaLnBrk="1" hangingPunct="1">
              <a:spcBef>
                <a:spcPct val="0"/>
              </a:spcBef>
              <a:buFontTx/>
              <a:buNone/>
            </a:pPr>
            <a:r>
              <a:rPr lang="en-US" altLang="en-US" sz="2000" dirty="0">
                <a:latin typeface="UD Digi Kyokasho NK-R" panose="02020400000000000000" pitchFamily="18" charset="-128"/>
                <a:ea typeface="UD Digi Kyokasho NK-R" panose="02020400000000000000" pitchFamily="18" charset="-128"/>
              </a:rPr>
              <a:t>Shouting </a:t>
            </a:r>
          </a:p>
          <a:p>
            <a:pPr algn="ctr" eaLnBrk="1" hangingPunct="1">
              <a:spcBef>
                <a:spcPct val="0"/>
              </a:spcBef>
              <a:buFontTx/>
              <a:buNone/>
            </a:pPr>
            <a:r>
              <a:rPr lang="en-US" altLang="en-US" sz="2000" dirty="0">
                <a:latin typeface="UD Digi Kyokasho NK-R" panose="02020400000000000000" pitchFamily="18" charset="-128"/>
                <a:ea typeface="UD Digi Kyokasho NK-R" panose="02020400000000000000" pitchFamily="18" charset="-128"/>
              </a:rPr>
              <a:t>Throwing things</a:t>
            </a:r>
          </a:p>
          <a:p>
            <a:pPr algn="ctr" eaLnBrk="1" hangingPunct="1">
              <a:spcBef>
                <a:spcPct val="0"/>
              </a:spcBef>
              <a:buFontTx/>
              <a:buNone/>
            </a:pPr>
            <a:r>
              <a:rPr lang="en-US" altLang="en-US" sz="2000" dirty="0">
                <a:latin typeface="UD Digi Kyokasho NK-R" panose="02020400000000000000" pitchFamily="18" charset="-128"/>
                <a:ea typeface="UD Digi Kyokasho NK-R" panose="02020400000000000000" pitchFamily="18" charset="-128"/>
              </a:rPr>
              <a:t>Anger</a:t>
            </a:r>
          </a:p>
        </p:txBody>
      </p:sp>
      <p:sp>
        <p:nvSpPr>
          <p:cNvPr id="6" name="Rectangle 9">
            <a:extLst>
              <a:ext uri="{FF2B5EF4-FFF2-40B4-BE49-F238E27FC236}">
                <a16:creationId xmlns:a16="http://schemas.microsoft.com/office/drawing/2014/main" id="{453CD055-A9F0-AD7B-BB88-8BFB127A87F1}"/>
              </a:ext>
            </a:extLst>
          </p:cNvPr>
          <p:cNvSpPr>
            <a:spLocks noChangeArrowheads="1"/>
          </p:cNvSpPr>
          <p:nvPr/>
        </p:nvSpPr>
        <p:spPr bwMode="auto">
          <a:xfrm>
            <a:off x="5050298" y="2650287"/>
            <a:ext cx="2894012" cy="3478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Wingdings" panose="05000000000000000000" pitchFamily="2" charset="2"/>
              <a:buChar char="§"/>
              <a:defRPr sz="2400">
                <a:solidFill>
                  <a:schemeClr val="tx1"/>
                </a:solidFill>
                <a:latin typeface="Arial Nova" panose="020B0504020202020204" pitchFamily="34" charset="0"/>
              </a:defRPr>
            </a:lvl1pPr>
            <a:lvl2pPr marL="742950" indent="-285750">
              <a:spcBef>
                <a:spcPct val="20000"/>
              </a:spcBef>
              <a:buFont typeface="Arial" panose="020B0604020202020204" pitchFamily="34" charset="0"/>
              <a:buChar char="•"/>
              <a:defRPr sz="2000">
                <a:solidFill>
                  <a:schemeClr val="tx1"/>
                </a:solidFill>
                <a:latin typeface="Arial Nova Light" panose="020B0304020202020204" pitchFamily="34" charset="0"/>
                <a:ea typeface="Arial Nova Light" panose="020B0304020202020204" pitchFamily="34" charset="0"/>
                <a:cs typeface="Arial Nova Light" panose="020B0304020202020204" pitchFamily="34" charset="0"/>
              </a:defRPr>
            </a:lvl2pPr>
            <a:lvl3pPr marL="1143000" indent="-228600">
              <a:spcBef>
                <a:spcPct val="20000"/>
              </a:spcBef>
              <a:buFont typeface="Arial Nova Light" panose="020B0304020202020204" pitchFamily="34" charset="0"/>
              <a:buChar char="–"/>
              <a:defRPr>
                <a:solidFill>
                  <a:schemeClr val="tx1"/>
                </a:solidFill>
                <a:latin typeface="Arial Nova Light" panose="020B0304020202020204" pitchFamily="34" charset="0"/>
                <a:ea typeface="Arial Nova Light" panose="020B0304020202020204" pitchFamily="34" charset="0"/>
                <a:cs typeface="Arial Nova Light" panose="020B0304020202020204" pitchFamily="34" charset="0"/>
              </a:defRPr>
            </a:lvl3pPr>
            <a:lvl4pPr marL="1600200" indent="-228600">
              <a:spcBef>
                <a:spcPct val="20000"/>
              </a:spcBef>
              <a:buFont typeface="Arial" panose="020B0604020202020204" pitchFamily="34" charset="0"/>
              <a:buChar char="–"/>
              <a:defRPr sz="1600">
                <a:solidFill>
                  <a:schemeClr val="tx1"/>
                </a:solidFill>
                <a:latin typeface="Arial Nova Light" panose="020B0304020202020204" pitchFamily="34" charset="0"/>
                <a:ea typeface="Arial Nova Light" panose="020B0304020202020204" pitchFamily="34" charset="0"/>
                <a:cs typeface="Arial Nova Light" panose="020B0304020202020204" pitchFamily="34" charset="0"/>
              </a:defRPr>
            </a:lvl4pPr>
            <a:lvl5pPr marL="2057400" indent="-228600">
              <a:spcBef>
                <a:spcPct val="20000"/>
              </a:spcBef>
              <a:buFont typeface="Arial" panose="020B0604020202020204" pitchFamily="34" charset="0"/>
              <a:buChar char="»"/>
              <a:defRPr sz="1600">
                <a:solidFill>
                  <a:schemeClr val="tx1"/>
                </a:solidFill>
                <a:latin typeface="Arial Nova Light" panose="020B0304020202020204" pitchFamily="34" charset="0"/>
                <a:ea typeface="Arial Nova Light" panose="020B0304020202020204" pitchFamily="34" charset="0"/>
                <a:cs typeface="Arial Nova Light" panose="020B03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chemeClr val="tx1"/>
                </a:solidFill>
                <a:latin typeface="Arial Nova Light" panose="020B0304020202020204" pitchFamily="34" charset="0"/>
                <a:ea typeface="Arial Nova Light" panose="020B0304020202020204" pitchFamily="34" charset="0"/>
                <a:cs typeface="Arial Nova Light" panose="020B03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chemeClr val="tx1"/>
                </a:solidFill>
                <a:latin typeface="Arial Nova Light" panose="020B0304020202020204" pitchFamily="34" charset="0"/>
                <a:ea typeface="Arial Nova Light" panose="020B0304020202020204" pitchFamily="34" charset="0"/>
                <a:cs typeface="Arial Nova Light" panose="020B03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chemeClr val="tx1"/>
                </a:solidFill>
                <a:latin typeface="Arial Nova Light" panose="020B0304020202020204" pitchFamily="34" charset="0"/>
                <a:ea typeface="Arial Nova Light" panose="020B0304020202020204" pitchFamily="34" charset="0"/>
                <a:cs typeface="Arial Nova Light" panose="020B03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chemeClr val="tx1"/>
                </a:solidFill>
                <a:latin typeface="Arial Nova Light" panose="020B0304020202020204" pitchFamily="34" charset="0"/>
                <a:ea typeface="Arial Nova Light" panose="020B0304020202020204" pitchFamily="34" charset="0"/>
                <a:cs typeface="Arial Nova Light" panose="020B0304020202020204" pitchFamily="34" charset="0"/>
              </a:defRPr>
            </a:lvl9pPr>
          </a:lstStyle>
          <a:p>
            <a:pPr algn="ctr" eaLnBrk="1" hangingPunct="1">
              <a:spcBef>
                <a:spcPct val="0"/>
              </a:spcBef>
              <a:buFontTx/>
              <a:buNone/>
            </a:pPr>
            <a:r>
              <a:rPr lang="en-US" altLang="en-US" sz="2000" dirty="0">
                <a:solidFill>
                  <a:srgbClr val="660066"/>
                </a:solidFill>
                <a:latin typeface="UD Digi Kyokasho NK-R" panose="02020400000000000000" pitchFamily="18" charset="-128"/>
                <a:ea typeface="UD Digi Kyokasho NK-R" panose="02020400000000000000" pitchFamily="18" charset="-128"/>
              </a:rPr>
              <a:t>Guilt </a:t>
            </a:r>
          </a:p>
          <a:p>
            <a:pPr algn="ctr" eaLnBrk="1" hangingPunct="1">
              <a:spcBef>
                <a:spcPct val="0"/>
              </a:spcBef>
              <a:buFontTx/>
              <a:buNone/>
            </a:pPr>
            <a:r>
              <a:rPr lang="en-US" altLang="en-US" sz="2000" dirty="0">
                <a:solidFill>
                  <a:srgbClr val="660066"/>
                </a:solidFill>
                <a:latin typeface="UD Digi Kyokasho NK-R" panose="02020400000000000000" pitchFamily="18" charset="-128"/>
                <a:ea typeface="UD Digi Kyokasho NK-R" panose="02020400000000000000" pitchFamily="18" charset="-128"/>
              </a:rPr>
              <a:t>Sadness </a:t>
            </a:r>
          </a:p>
          <a:p>
            <a:pPr algn="ctr" eaLnBrk="1" hangingPunct="1">
              <a:spcBef>
                <a:spcPct val="0"/>
              </a:spcBef>
              <a:buFontTx/>
              <a:buNone/>
            </a:pPr>
            <a:r>
              <a:rPr lang="en-US" altLang="en-US" sz="2000" dirty="0">
                <a:solidFill>
                  <a:srgbClr val="660066"/>
                </a:solidFill>
                <a:latin typeface="UD Digi Kyokasho NK-R" panose="02020400000000000000" pitchFamily="18" charset="-128"/>
                <a:ea typeface="UD Digi Kyokasho NK-R" panose="02020400000000000000" pitchFamily="18" charset="-128"/>
              </a:rPr>
              <a:t>Grief </a:t>
            </a:r>
          </a:p>
          <a:p>
            <a:pPr algn="ctr" eaLnBrk="1" hangingPunct="1">
              <a:spcBef>
                <a:spcPct val="0"/>
              </a:spcBef>
              <a:buFontTx/>
              <a:buNone/>
            </a:pPr>
            <a:r>
              <a:rPr lang="en-US" altLang="en-US" sz="2000" dirty="0">
                <a:solidFill>
                  <a:srgbClr val="660066"/>
                </a:solidFill>
                <a:latin typeface="UD Digi Kyokasho NK-R" panose="02020400000000000000" pitchFamily="18" charset="-128"/>
                <a:ea typeface="UD Digi Kyokasho NK-R" panose="02020400000000000000" pitchFamily="18" charset="-128"/>
              </a:rPr>
              <a:t>Anxiety</a:t>
            </a:r>
          </a:p>
          <a:p>
            <a:pPr algn="ctr" eaLnBrk="1" hangingPunct="1">
              <a:spcBef>
                <a:spcPct val="0"/>
              </a:spcBef>
              <a:buFontTx/>
              <a:buNone/>
            </a:pPr>
            <a:r>
              <a:rPr lang="en-US" altLang="en-US" sz="2000" dirty="0">
                <a:solidFill>
                  <a:srgbClr val="660066"/>
                </a:solidFill>
                <a:latin typeface="UD Digi Kyokasho NK-R" panose="02020400000000000000" pitchFamily="18" charset="-128"/>
                <a:ea typeface="UD Digi Kyokasho NK-R" panose="02020400000000000000" pitchFamily="18" charset="-128"/>
              </a:rPr>
              <a:t>Embarrassment </a:t>
            </a:r>
          </a:p>
          <a:p>
            <a:pPr algn="ctr" eaLnBrk="1" hangingPunct="1">
              <a:spcBef>
                <a:spcPct val="0"/>
              </a:spcBef>
              <a:buFontTx/>
              <a:buNone/>
            </a:pPr>
            <a:r>
              <a:rPr lang="en-US" altLang="en-US" sz="2000" dirty="0">
                <a:solidFill>
                  <a:srgbClr val="660066"/>
                </a:solidFill>
                <a:latin typeface="UD Digi Kyokasho NK-R" panose="02020400000000000000" pitchFamily="18" charset="-128"/>
                <a:ea typeface="UD Digi Kyokasho NK-R" panose="02020400000000000000" pitchFamily="18" charset="-128"/>
              </a:rPr>
              <a:t>Shame</a:t>
            </a:r>
          </a:p>
          <a:p>
            <a:pPr algn="ctr" eaLnBrk="1" hangingPunct="1">
              <a:spcBef>
                <a:spcPct val="0"/>
              </a:spcBef>
              <a:buFontTx/>
              <a:buNone/>
            </a:pPr>
            <a:r>
              <a:rPr lang="en-US" altLang="en-US" sz="2000" dirty="0">
                <a:solidFill>
                  <a:srgbClr val="660066"/>
                </a:solidFill>
                <a:latin typeface="UD Digi Kyokasho NK-R" panose="02020400000000000000" pitchFamily="18" charset="-128"/>
                <a:ea typeface="UD Digi Kyokasho NK-R" panose="02020400000000000000" pitchFamily="18" charset="-128"/>
              </a:rPr>
              <a:t>Helpless</a:t>
            </a:r>
          </a:p>
          <a:p>
            <a:pPr algn="ctr" eaLnBrk="1" hangingPunct="1">
              <a:spcBef>
                <a:spcPct val="0"/>
              </a:spcBef>
              <a:buFontTx/>
              <a:buNone/>
            </a:pPr>
            <a:r>
              <a:rPr lang="en-US" altLang="en-US" sz="2000" dirty="0">
                <a:solidFill>
                  <a:srgbClr val="660066"/>
                </a:solidFill>
                <a:latin typeface="UD Digi Kyokasho NK-R" panose="02020400000000000000" pitchFamily="18" charset="-128"/>
                <a:ea typeface="UD Digi Kyokasho NK-R" panose="02020400000000000000" pitchFamily="18" charset="-128"/>
              </a:rPr>
              <a:t>Offended </a:t>
            </a:r>
          </a:p>
          <a:p>
            <a:pPr algn="ctr" eaLnBrk="1" hangingPunct="1">
              <a:spcBef>
                <a:spcPct val="0"/>
              </a:spcBef>
              <a:buFontTx/>
              <a:buNone/>
            </a:pPr>
            <a:r>
              <a:rPr lang="en-US" altLang="en-US" sz="2000" dirty="0">
                <a:solidFill>
                  <a:srgbClr val="660066"/>
                </a:solidFill>
                <a:latin typeface="UD Digi Kyokasho NK-R" panose="02020400000000000000" pitchFamily="18" charset="-128"/>
                <a:ea typeface="UD Digi Kyokasho NK-R" panose="02020400000000000000" pitchFamily="18" charset="-128"/>
              </a:rPr>
              <a:t>Overwhelmed </a:t>
            </a:r>
          </a:p>
          <a:p>
            <a:pPr algn="ctr" eaLnBrk="1" hangingPunct="1">
              <a:spcBef>
                <a:spcPct val="0"/>
              </a:spcBef>
              <a:buFontTx/>
              <a:buNone/>
            </a:pPr>
            <a:r>
              <a:rPr lang="en-US" altLang="en-US" sz="2000" dirty="0">
                <a:solidFill>
                  <a:srgbClr val="660066"/>
                </a:solidFill>
                <a:latin typeface="UD Digi Kyokasho NK-R" panose="02020400000000000000" pitchFamily="18" charset="-128"/>
                <a:ea typeface="UD Digi Kyokasho NK-R" panose="02020400000000000000" pitchFamily="18" charset="-128"/>
              </a:rPr>
              <a:t>Annoyed   </a:t>
            </a:r>
          </a:p>
          <a:p>
            <a:pPr algn="ctr" eaLnBrk="1" hangingPunct="1">
              <a:spcBef>
                <a:spcPct val="0"/>
              </a:spcBef>
              <a:buFontTx/>
              <a:buNone/>
            </a:pPr>
            <a:endParaRPr lang="en-US" altLang="en-US" sz="2000" dirty="0">
              <a:solidFill>
                <a:srgbClr val="660066"/>
              </a:solidFill>
              <a:latin typeface="UD Digi Kyokasho NK-R" panose="02020400000000000000" pitchFamily="18" charset="-128"/>
              <a:ea typeface="UD Digi Kyokasho NK-R" panose="02020400000000000000" pitchFamily="18" charset="-128"/>
            </a:endParaRPr>
          </a:p>
        </p:txBody>
      </p:sp>
    </p:spTree>
    <p:extLst>
      <p:ext uri="{BB962C8B-B14F-4D97-AF65-F5344CB8AC3E}">
        <p14:creationId xmlns:p14="http://schemas.microsoft.com/office/powerpoint/2010/main" val="23770053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0B2174-01DB-EB0F-C680-01FC25C0A2A5}"/>
              </a:ext>
            </a:extLst>
          </p:cNvPr>
          <p:cNvSpPr>
            <a:spLocks noGrp="1"/>
          </p:cNvSpPr>
          <p:nvPr>
            <p:ph type="title"/>
          </p:nvPr>
        </p:nvSpPr>
        <p:spPr/>
        <p:txBody>
          <a:bodyPr/>
          <a:lstStyle/>
          <a:p>
            <a:r>
              <a:rPr lang="en-GB" dirty="0"/>
              <a:t>Understanding Behaviour as Communication </a:t>
            </a:r>
          </a:p>
        </p:txBody>
      </p:sp>
      <p:pic>
        <p:nvPicPr>
          <p:cNvPr id="4" name="Content Placeholder 3">
            <a:extLst>
              <a:ext uri="{FF2B5EF4-FFF2-40B4-BE49-F238E27FC236}">
                <a16:creationId xmlns:a16="http://schemas.microsoft.com/office/drawing/2014/main" id="{EE4DA90A-3652-E0A6-370F-BA692045D0BE}"/>
              </a:ext>
            </a:extLst>
          </p:cNvPr>
          <p:cNvPicPr>
            <a:picLocks noGrp="1" noChangeAspect="1"/>
          </p:cNvPicPr>
          <p:nvPr>
            <p:ph idx="1"/>
          </p:nvPr>
        </p:nvPicPr>
        <p:blipFill>
          <a:blip r:embed="rId3"/>
          <a:stretch>
            <a:fillRect/>
          </a:stretch>
        </p:blipFill>
        <p:spPr>
          <a:xfrm>
            <a:off x="3833016" y="1166018"/>
            <a:ext cx="4525963" cy="4525963"/>
          </a:xfrm>
          <a:prstGeom prst="rect">
            <a:avLst/>
          </a:prstGeom>
        </p:spPr>
      </p:pic>
      <p:sp>
        <p:nvSpPr>
          <p:cNvPr id="5" name="Rectangle: Rounded Corners 4">
            <a:extLst>
              <a:ext uri="{FF2B5EF4-FFF2-40B4-BE49-F238E27FC236}">
                <a16:creationId xmlns:a16="http://schemas.microsoft.com/office/drawing/2014/main" id="{31531342-4AE6-0290-66A0-825502EDC7E5}"/>
              </a:ext>
            </a:extLst>
          </p:cNvPr>
          <p:cNvSpPr/>
          <p:nvPr/>
        </p:nvSpPr>
        <p:spPr>
          <a:xfrm>
            <a:off x="4996402" y="2547811"/>
            <a:ext cx="2199189" cy="67133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UD Digi Kyokasho NK-R" panose="02020400000000000000" pitchFamily="18" charset="-128"/>
                <a:ea typeface="UD Digi Kyokasho NK-R" panose="02020400000000000000" pitchFamily="18" charset="-128"/>
              </a:rPr>
              <a:t>Behaviour</a:t>
            </a:r>
          </a:p>
        </p:txBody>
      </p:sp>
      <p:sp>
        <p:nvSpPr>
          <p:cNvPr id="6" name="Rectangle: Rounded Corners 5">
            <a:extLst>
              <a:ext uri="{FF2B5EF4-FFF2-40B4-BE49-F238E27FC236}">
                <a16:creationId xmlns:a16="http://schemas.microsoft.com/office/drawing/2014/main" id="{8907BA99-F7A8-86FE-A80E-421DE4B0263D}"/>
              </a:ext>
            </a:extLst>
          </p:cNvPr>
          <p:cNvSpPr/>
          <p:nvPr/>
        </p:nvSpPr>
        <p:spPr>
          <a:xfrm>
            <a:off x="4996401" y="3638858"/>
            <a:ext cx="2199189" cy="67133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UD Digi Kyokasho NK-R" panose="02020400000000000000" pitchFamily="18" charset="-128"/>
                <a:ea typeface="UD Digi Kyokasho NK-R" panose="02020400000000000000" pitchFamily="18" charset="-128"/>
              </a:rPr>
              <a:t>Emotions</a:t>
            </a:r>
          </a:p>
        </p:txBody>
      </p:sp>
      <p:sp>
        <p:nvSpPr>
          <p:cNvPr id="3" name="Rectangle: Rounded Corners 2">
            <a:extLst>
              <a:ext uri="{FF2B5EF4-FFF2-40B4-BE49-F238E27FC236}">
                <a16:creationId xmlns:a16="http://schemas.microsoft.com/office/drawing/2014/main" id="{F86B6CD1-4AA7-14E4-4A5B-9A84F9BBDED3}"/>
              </a:ext>
            </a:extLst>
          </p:cNvPr>
          <p:cNvSpPr/>
          <p:nvPr/>
        </p:nvSpPr>
        <p:spPr>
          <a:xfrm>
            <a:off x="609595" y="1877925"/>
            <a:ext cx="2714746" cy="2682436"/>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UD Digi Kyokasho NK-R" panose="02020400000000000000" pitchFamily="18" charset="-128"/>
                <a:ea typeface="UD Digi Kyokasho NK-R" panose="02020400000000000000" pitchFamily="18" charset="-128"/>
              </a:rPr>
              <a:t>Consider your child</a:t>
            </a:r>
          </a:p>
          <a:p>
            <a:pPr algn="ctr"/>
            <a:endParaRPr lang="en-GB" dirty="0">
              <a:solidFill>
                <a:schemeClr val="tx1"/>
              </a:solidFill>
              <a:latin typeface="UD Digi Kyokasho NK-R" panose="02020400000000000000" pitchFamily="18" charset="-128"/>
              <a:ea typeface="UD Digi Kyokasho NK-R" panose="02020400000000000000" pitchFamily="18" charset="-128"/>
            </a:endParaRPr>
          </a:p>
          <a:p>
            <a:pPr algn="ctr"/>
            <a:r>
              <a:rPr lang="en-GB" dirty="0">
                <a:solidFill>
                  <a:schemeClr val="tx1"/>
                </a:solidFill>
                <a:latin typeface="UD Digi Kyokasho NK-R" panose="02020400000000000000" pitchFamily="18" charset="-128"/>
                <a:ea typeface="UD Digi Kyokasho NK-R" panose="02020400000000000000" pitchFamily="18" charset="-128"/>
              </a:rPr>
              <a:t>What behaviour do you see and what emotions may be driving this?</a:t>
            </a:r>
          </a:p>
        </p:txBody>
      </p:sp>
    </p:spTree>
    <p:extLst>
      <p:ext uri="{BB962C8B-B14F-4D97-AF65-F5344CB8AC3E}">
        <p14:creationId xmlns:p14="http://schemas.microsoft.com/office/powerpoint/2010/main" val="132867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2FA07-E376-346D-C061-180905850B41}"/>
              </a:ext>
            </a:extLst>
          </p:cNvPr>
          <p:cNvSpPr>
            <a:spLocks noGrp="1"/>
          </p:cNvSpPr>
          <p:nvPr>
            <p:ph type="title"/>
          </p:nvPr>
        </p:nvSpPr>
        <p:spPr/>
        <p:txBody>
          <a:bodyPr/>
          <a:lstStyle/>
          <a:p>
            <a:r>
              <a:rPr lang="en-GB" dirty="0"/>
              <a:t>Changing our perspective on behaviour</a:t>
            </a:r>
          </a:p>
        </p:txBody>
      </p:sp>
      <p:sp>
        <p:nvSpPr>
          <p:cNvPr id="7" name="Rectangle: Rounded Corners 6">
            <a:extLst>
              <a:ext uri="{FF2B5EF4-FFF2-40B4-BE49-F238E27FC236}">
                <a16:creationId xmlns:a16="http://schemas.microsoft.com/office/drawing/2014/main" id="{6C3965B5-1CC7-2BB7-72BA-A80A16011475}"/>
              </a:ext>
            </a:extLst>
          </p:cNvPr>
          <p:cNvSpPr/>
          <p:nvPr/>
        </p:nvSpPr>
        <p:spPr>
          <a:xfrm>
            <a:off x="613456" y="1319514"/>
            <a:ext cx="3565003" cy="3646026"/>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UD Digi Kyokasho NK-R" panose="02020400000000000000" pitchFamily="18" charset="-128"/>
                <a:ea typeface="UD Digi Kyokasho NK-R" panose="02020400000000000000" pitchFamily="18" charset="-128"/>
              </a:rPr>
              <a:t>The emotions a child experiences in response to a situation may be based on prior experiences and learning. We need to be curious about these experiences in order to better understand the emotions and subsequent behaviour. </a:t>
            </a:r>
          </a:p>
        </p:txBody>
      </p:sp>
      <p:sp>
        <p:nvSpPr>
          <p:cNvPr id="8" name="Speech Bubble: Oval 7">
            <a:extLst>
              <a:ext uri="{FF2B5EF4-FFF2-40B4-BE49-F238E27FC236}">
                <a16:creationId xmlns:a16="http://schemas.microsoft.com/office/drawing/2014/main" id="{6054A5F2-8853-6534-97B2-BA078352033D}"/>
              </a:ext>
            </a:extLst>
          </p:cNvPr>
          <p:cNvSpPr/>
          <p:nvPr/>
        </p:nvSpPr>
        <p:spPr>
          <a:xfrm>
            <a:off x="8693348" y="1319514"/>
            <a:ext cx="2885196" cy="1834427"/>
          </a:xfrm>
          <a:custGeom>
            <a:avLst/>
            <a:gdLst>
              <a:gd name="connsiteX0" fmla="*/ 3106664 w 2885196"/>
              <a:gd name="connsiteY0" fmla="*/ -83393 h 1834427"/>
              <a:gd name="connsiteX1" fmla="*/ 2660592 w 2885196"/>
              <a:gd name="connsiteY1" fmla="*/ 425714 h 1834427"/>
              <a:gd name="connsiteX2" fmla="*/ 1885186 w 2885196"/>
              <a:gd name="connsiteY2" fmla="*/ 1790194 h 1834427"/>
              <a:gd name="connsiteX3" fmla="*/ 409653 w 2885196"/>
              <a:gd name="connsiteY3" fmla="*/ 1557491 h 1834427"/>
              <a:gd name="connsiteX4" fmla="*/ 824766 w 2885196"/>
              <a:gd name="connsiteY4" fmla="*/ 88375 h 1834427"/>
              <a:gd name="connsiteX5" fmla="*/ 2282321 w 2885196"/>
              <a:gd name="connsiteY5" fmla="*/ 171404 h 1834427"/>
              <a:gd name="connsiteX6" fmla="*/ 3106664 w 2885196"/>
              <a:gd name="connsiteY6" fmla="*/ -83393 h 18344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885196" h="1834427" fill="none" extrusionOk="0">
                <a:moveTo>
                  <a:pt x="3106664" y="-83393"/>
                </a:moveTo>
                <a:cubicBezTo>
                  <a:pt x="3036700" y="73068"/>
                  <a:pt x="2856279" y="217776"/>
                  <a:pt x="2660592" y="425714"/>
                </a:cubicBezTo>
                <a:cubicBezTo>
                  <a:pt x="3061929" y="849711"/>
                  <a:pt x="2918151" y="1567029"/>
                  <a:pt x="1885186" y="1790194"/>
                </a:cubicBezTo>
                <a:cubicBezTo>
                  <a:pt x="1355567" y="1911837"/>
                  <a:pt x="873800" y="1779521"/>
                  <a:pt x="409653" y="1557491"/>
                </a:cubicBezTo>
                <a:cubicBezTo>
                  <a:pt x="-236486" y="1216431"/>
                  <a:pt x="-117559" y="420323"/>
                  <a:pt x="824766" y="88375"/>
                </a:cubicBezTo>
                <a:cubicBezTo>
                  <a:pt x="1353643" y="-63873"/>
                  <a:pt x="1863388" y="-36273"/>
                  <a:pt x="2282321" y="171404"/>
                </a:cubicBezTo>
                <a:cubicBezTo>
                  <a:pt x="2617683" y="144801"/>
                  <a:pt x="2907648" y="276"/>
                  <a:pt x="3106664" y="-83393"/>
                </a:cubicBezTo>
                <a:close/>
              </a:path>
              <a:path w="2885196" h="1834427" stroke="0" extrusionOk="0">
                <a:moveTo>
                  <a:pt x="3106664" y="-83393"/>
                </a:moveTo>
                <a:cubicBezTo>
                  <a:pt x="2979105" y="-3446"/>
                  <a:pt x="2861667" y="188786"/>
                  <a:pt x="2660592" y="425714"/>
                </a:cubicBezTo>
                <a:cubicBezTo>
                  <a:pt x="3106253" y="875586"/>
                  <a:pt x="2639198" y="1562296"/>
                  <a:pt x="1885186" y="1790194"/>
                </a:cubicBezTo>
                <a:cubicBezTo>
                  <a:pt x="1367852" y="1904564"/>
                  <a:pt x="820563" y="1857889"/>
                  <a:pt x="409653" y="1557491"/>
                </a:cubicBezTo>
                <a:cubicBezTo>
                  <a:pt x="-320667" y="1147412"/>
                  <a:pt x="-25506" y="220912"/>
                  <a:pt x="824766" y="88375"/>
                </a:cubicBezTo>
                <a:cubicBezTo>
                  <a:pt x="1297393" y="19809"/>
                  <a:pt x="1846894" y="-42064"/>
                  <a:pt x="2282321" y="171404"/>
                </a:cubicBezTo>
                <a:cubicBezTo>
                  <a:pt x="2631974" y="24910"/>
                  <a:pt x="2784109" y="21462"/>
                  <a:pt x="3106664" y="-83393"/>
                </a:cubicBezTo>
                <a:close/>
              </a:path>
            </a:pathLst>
          </a:custGeom>
          <a:solidFill>
            <a:srgbClr val="EAE0FA"/>
          </a:solidFill>
          <a:ln w="19050">
            <a:solidFill>
              <a:schemeClr val="tx1"/>
            </a:solidFill>
            <a:extLst>
              <a:ext uri="{C807C97D-BFC1-408E-A445-0C87EB9F89A2}">
                <ask:lineSketchStyleProps xmlns:ask="http://schemas.microsoft.com/office/drawing/2018/sketchyshapes" sd="2113906123">
                  <a:prstGeom prst="wedgeEllipseCallout">
                    <a:avLst>
                      <a:gd name="adj1" fmla="val 57676"/>
                      <a:gd name="adj2" fmla="val -54546"/>
                    </a:avLst>
                  </a:prstGeom>
                  <ask:type>
                    <ask:lineSketchCurve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GB" sz="2000" dirty="0">
              <a:solidFill>
                <a:schemeClr val="tx1"/>
              </a:solidFill>
              <a:latin typeface="UD Digi Kyokasho NK-R" panose="02020400000000000000" pitchFamily="18" charset="-128"/>
              <a:ea typeface="UD Digi Kyokasho NK-R" panose="02020400000000000000" pitchFamily="18" charset="-128"/>
            </a:endParaRPr>
          </a:p>
          <a:p>
            <a:pPr algn="ctr">
              <a:defRPr/>
            </a:pPr>
            <a:endParaRPr lang="en-GB" sz="2000" dirty="0">
              <a:solidFill>
                <a:schemeClr val="tx1"/>
              </a:solidFill>
              <a:latin typeface="UD Digi Kyokasho NK-R" panose="02020400000000000000" pitchFamily="18" charset="-128"/>
              <a:ea typeface="UD Digi Kyokasho NK-R" panose="02020400000000000000" pitchFamily="18" charset="-128"/>
            </a:endParaRPr>
          </a:p>
          <a:p>
            <a:pPr algn="ctr">
              <a:defRPr/>
            </a:pPr>
            <a:endParaRPr lang="en-GB" sz="2000" dirty="0">
              <a:solidFill>
                <a:schemeClr val="tx1"/>
              </a:solidFill>
              <a:latin typeface="UD Digi Kyokasho NK-R" panose="02020400000000000000" pitchFamily="18" charset="-128"/>
              <a:ea typeface="UD Digi Kyokasho NK-R" panose="02020400000000000000" pitchFamily="18" charset="-128"/>
            </a:endParaRPr>
          </a:p>
          <a:p>
            <a:pPr algn="ctr">
              <a:defRPr/>
            </a:pPr>
            <a:r>
              <a:rPr lang="en-GB" sz="2000" dirty="0">
                <a:solidFill>
                  <a:schemeClr val="tx1"/>
                </a:solidFill>
                <a:latin typeface="UD Digi Kyokasho NK-R" panose="02020400000000000000" pitchFamily="18" charset="-128"/>
                <a:ea typeface="UD Digi Kyokasho NK-R" panose="02020400000000000000" pitchFamily="18" charset="-128"/>
              </a:rPr>
              <a:t>What has happened to you?</a:t>
            </a:r>
          </a:p>
          <a:p>
            <a:pPr algn="ctr">
              <a:defRPr/>
            </a:pPr>
            <a:endParaRPr lang="en-GB" sz="2000" i="1" dirty="0">
              <a:solidFill>
                <a:schemeClr val="tx1"/>
              </a:solidFill>
              <a:latin typeface="UD Digi Kyokasho NK-R" panose="02020400000000000000" pitchFamily="18" charset="-128"/>
              <a:ea typeface="UD Digi Kyokasho NK-R" panose="02020400000000000000" pitchFamily="18" charset="-128"/>
            </a:endParaRPr>
          </a:p>
          <a:p>
            <a:pPr algn="ctr">
              <a:defRPr/>
            </a:pPr>
            <a:endParaRPr lang="en-GB" sz="2000" i="1" dirty="0">
              <a:solidFill>
                <a:schemeClr val="tx1"/>
              </a:solidFill>
              <a:latin typeface="UD Digi Kyokasho NK-R" panose="02020400000000000000" pitchFamily="18" charset="-128"/>
              <a:ea typeface="UD Digi Kyokasho NK-R" panose="02020400000000000000" pitchFamily="18" charset="-128"/>
            </a:endParaRPr>
          </a:p>
          <a:p>
            <a:pPr algn="ctr"/>
            <a:endParaRPr lang="en-GB" dirty="0"/>
          </a:p>
        </p:txBody>
      </p:sp>
      <p:sp>
        <p:nvSpPr>
          <p:cNvPr id="9" name="Speech Bubble: Oval 8">
            <a:extLst>
              <a:ext uri="{FF2B5EF4-FFF2-40B4-BE49-F238E27FC236}">
                <a16:creationId xmlns:a16="http://schemas.microsoft.com/office/drawing/2014/main" id="{20E75461-7B40-9608-7B95-88BDA6479691}"/>
              </a:ext>
            </a:extLst>
          </p:cNvPr>
          <p:cNvSpPr/>
          <p:nvPr/>
        </p:nvSpPr>
        <p:spPr>
          <a:xfrm>
            <a:off x="5271974" y="4965540"/>
            <a:ext cx="2885196" cy="1789256"/>
          </a:xfrm>
          <a:custGeom>
            <a:avLst/>
            <a:gdLst>
              <a:gd name="connsiteX0" fmla="*/ 783965 w 2885196"/>
              <a:gd name="connsiteY0" fmla="*/ -1004578 h 1789256"/>
              <a:gd name="connsiteX1" fmla="*/ 1413962 w 2885196"/>
              <a:gd name="connsiteY1" fmla="*/ 176 h 1789256"/>
              <a:gd name="connsiteX2" fmla="*/ 2830013 w 2885196"/>
              <a:gd name="connsiteY2" fmla="*/ 649556 h 1789256"/>
              <a:gd name="connsiteX3" fmla="*/ 1730823 w 2885196"/>
              <a:gd name="connsiteY3" fmla="*/ 1771218 h 1789256"/>
              <a:gd name="connsiteX4" fmla="*/ 316074 w 2885196"/>
              <a:gd name="connsiteY4" fmla="*/ 1453464 h 1789256"/>
              <a:gd name="connsiteX5" fmla="*/ 875747 w 2885196"/>
              <a:gd name="connsiteY5" fmla="*/ 71959 h 1789256"/>
              <a:gd name="connsiteX6" fmla="*/ 783965 w 2885196"/>
              <a:gd name="connsiteY6" fmla="*/ -1004578 h 17892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885196" h="1789256" fill="none" extrusionOk="0">
                <a:moveTo>
                  <a:pt x="783965" y="-1004578"/>
                </a:moveTo>
                <a:cubicBezTo>
                  <a:pt x="1046200" y="-778530"/>
                  <a:pt x="1361060" y="-222197"/>
                  <a:pt x="1413962" y="176"/>
                </a:cubicBezTo>
                <a:cubicBezTo>
                  <a:pt x="2040295" y="-30606"/>
                  <a:pt x="2715689" y="239906"/>
                  <a:pt x="2830013" y="649556"/>
                </a:cubicBezTo>
                <a:cubicBezTo>
                  <a:pt x="3002386" y="1254941"/>
                  <a:pt x="2605547" y="1649837"/>
                  <a:pt x="1730823" y="1771218"/>
                </a:cubicBezTo>
                <a:cubicBezTo>
                  <a:pt x="1226725" y="1902551"/>
                  <a:pt x="640216" y="1733782"/>
                  <a:pt x="316074" y="1453464"/>
                </a:cubicBezTo>
                <a:cubicBezTo>
                  <a:pt x="-261863" y="988374"/>
                  <a:pt x="44975" y="215002"/>
                  <a:pt x="875747" y="71959"/>
                </a:cubicBezTo>
                <a:cubicBezTo>
                  <a:pt x="795741" y="-399775"/>
                  <a:pt x="778761" y="-604874"/>
                  <a:pt x="783965" y="-1004578"/>
                </a:cubicBezTo>
                <a:close/>
              </a:path>
              <a:path w="2885196" h="1789256" stroke="0" extrusionOk="0">
                <a:moveTo>
                  <a:pt x="783965" y="-1004578"/>
                </a:moveTo>
                <a:cubicBezTo>
                  <a:pt x="928172" y="-732137"/>
                  <a:pt x="1255168" y="-135849"/>
                  <a:pt x="1413962" y="176"/>
                </a:cubicBezTo>
                <a:cubicBezTo>
                  <a:pt x="2033209" y="-41703"/>
                  <a:pt x="2595034" y="241932"/>
                  <a:pt x="2830013" y="649556"/>
                </a:cubicBezTo>
                <a:cubicBezTo>
                  <a:pt x="3065009" y="1159495"/>
                  <a:pt x="2578509" y="1711089"/>
                  <a:pt x="1730823" y="1771218"/>
                </a:cubicBezTo>
                <a:cubicBezTo>
                  <a:pt x="1187399" y="1851704"/>
                  <a:pt x="662326" y="1690313"/>
                  <a:pt x="316074" y="1453464"/>
                </a:cubicBezTo>
                <a:cubicBezTo>
                  <a:pt x="-281466" y="1128386"/>
                  <a:pt x="-62026" y="177949"/>
                  <a:pt x="875747" y="71959"/>
                </a:cubicBezTo>
                <a:cubicBezTo>
                  <a:pt x="771162" y="-358344"/>
                  <a:pt x="905214" y="-510264"/>
                  <a:pt x="783965" y="-1004578"/>
                </a:cubicBezTo>
                <a:close/>
              </a:path>
            </a:pathLst>
          </a:custGeom>
          <a:solidFill>
            <a:srgbClr val="EAE0FA"/>
          </a:solidFill>
          <a:ln w="19050">
            <a:solidFill>
              <a:schemeClr val="tx1"/>
            </a:solidFill>
            <a:extLst>
              <a:ext uri="{C807C97D-BFC1-408E-A445-0C87EB9F89A2}">
                <ask:lineSketchStyleProps xmlns:ask="http://schemas.microsoft.com/office/drawing/2018/sketchyshapes" sd="2113906123">
                  <a:prstGeom prst="wedgeEllipseCallout">
                    <a:avLst>
                      <a:gd name="adj1" fmla="val -22828"/>
                      <a:gd name="adj2" fmla="val -106145"/>
                    </a:avLst>
                  </a:prstGeom>
                  <ask:type>
                    <ask:lineSketchCurve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GB" sz="2000" dirty="0">
              <a:solidFill>
                <a:schemeClr val="tx1"/>
              </a:solidFill>
              <a:latin typeface="UD Digi Kyokasho NK-R" panose="02020400000000000000" pitchFamily="18" charset="-128"/>
              <a:ea typeface="UD Digi Kyokasho NK-R" panose="02020400000000000000" pitchFamily="18" charset="-128"/>
            </a:endParaRPr>
          </a:p>
          <a:p>
            <a:pPr algn="ctr">
              <a:defRPr/>
            </a:pPr>
            <a:endParaRPr lang="en-GB" sz="2000" dirty="0">
              <a:solidFill>
                <a:schemeClr val="tx1"/>
              </a:solidFill>
              <a:latin typeface="UD Digi Kyokasho NK-R" panose="02020400000000000000" pitchFamily="18" charset="-128"/>
              <a:ea typeface="UD Digi Kyokasho NK-R" panose="02020400000000000000" pitchFamily="18" charset="-128"/>
            </a:endParaRPr>
          </a:p>
          <a:p>
            <a:pPr algn="ctr">
              <a:defRPr/>
            </a:pPr>
            <a:endParaRPr lang="en-GB" sz="2000" dirty="0">
              <a:solidFill>
                <a:schemeClr val="tx1"/>
              </a:solidFill>
              <a:latin typeface="UD Digi Kyokasho NK-R" panose="02020400000000000000" pitchFamily="18" charset="-128"/>
              <a:ea typeface="UD Digi Kyokasho NK-R" panose="02020400000000000000" pitchFamily="18" charset="-128"/>
            </a:endParaRPr>
          </a:p>
          <a:p>
            <a:pPr algn="ctr">
              <a:defRPr/>
            </a:pPr>
            <a:r>
              <a:rPr lang="en-GB" sz="2000" dirty="0">
                <a:solidFill>
                  <a:schemeClr val="tx1"/>
                </a:solidFill>
                <a:latin typeface="UD Digi Kyokasho NK-R" panose="02020400000000000000" pitchFamily="18" charset="-128"/>
                <a:ea typeface="UD Digi Kyokasho NK-R" panose="02020400000000000000" pitchFamily="18" charset="-128"/>
              </a:rPr>
              <a:t>What did you have to do to survive?</a:t>
            </a:r>
          </a:p>
          <a:p>
            <a:pPr algn="ctr">
              <a:defRPr/>
            </a:pPr>
            <a:endParaRPr lang="en-GB" sz="2000" i="1" dirty="0">
              <a:solidFill>
                <a:schemeClr val="tx1"/>
              </a:solidFill>
              <a:latin typeface="UD Digi Kyokasho NK-R" panose="02020400000000000000" pitchFamily="18" charset="-128"/>
              <a:ea typeface="UD Digi Kyokasho NK-R" panose="02020400000000000000" pitchFamily="18" charset="-128"/>
            </a:endParaRPr>
          </a:p>
          <a:p>
            <a:pPr algn="ctr">
              <a:defRPr/>
            </a:pPr>
            <a:endParaRPr lang="en-GB" sz="2000" i="1" dirty="0">
              <a:solidFill>
                <a:schemeClr val="tx1"/>
              </a:solidFill>
              <a:latin typeface="UD Digi Kyokasho NK-R" panose="02020400000000000000" pitchFamily="18" charset="-128"/>
              <a:ea typeface="UD Digi Kyokasho NK-R" panose="02020400000000000000" pitchFamily="18" charset="-128"/>
            </a:endParaRPr>
          </a:p>
          <a:p>
            <a:pPr algn="ctr"/>
            <a:endParaRPr lang="en-GB" dirty="0"/>
          </a:p>
        </p:txBody>
      </p:sp>
      <p:sp>
        <p:nvSpPr>
          <p:cNvPr id="10" name="Speech Bubble: Oval 9">
            <a:extLst>
              <a:ext uri="{FF2B5EF4-FFF2-40B4-BE49-F238E27FC236}">
                <a16:creationId xmlns:a16="http://schemas.microsoft.com/office/drawing/2014/main" id="{0088AB75-F34C-F1E5-0DCE-9FA5D3ED06A5}"/>
              </a:ext>
            </a:extLst>
          </p:cNvPr>
          <p:cNvSpPr/>
          <p:nvPr/>
        </p:nvSpPr>
        <p:spPr>
          <a:xfrm>
            <a:off x="8693348" y="3704060"/>
            <a:ext cx="2885196" cy="1834427"/>
          </a:xfrm>
          <a:custGeom>
            <a:avLst/>
            <a:gdLst>
              <a:gd name="connsiteX0" fmla="*/ -403985 w 2885196"/>
              <a:gd name="connsiteY0" fmla="*/ 1696423 h 1834427"/>
              <a:gd name="connsiteX1" fmla="*/ 110501 w 2885196"/>
              <a:gd name="connsiteY1" fmla="*/ 1269274 h 1834427"/>
              <a:gd name="connsiteX2" fmla="*/ 1132102 w 2885196"/>
              <a:gd name="connsiteY2" fmla="*/ 21497 h 1834427"/>
              <a:gd name="connsiteX3" fmla="*/ 2634584 w 2885196"/>
              <a:gd name="connsiteY3" fmla="*/ 400581 h 1834427"/>
              <a:gd name="connsiteX4" fmla="*/ 1900194 w 2885196"/>
              <a:gd name="connsiteY4" fmla="*/ 1787061 h 1834427"/>
              <a:gd name="connsiteX5" fmla="*/ 414926 w 2885196"/>
              <a:gd name="connsiteY5" fmla="*/ 1560914 h 1834427"/>
              <a:gd name="connsiteX6" fmla="*/ -403985 w 2885196"/>
              <a:gd name="connsiteY6" fmla="*/ 1696423 h 18344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885196" h="1834427" fill="none" extrusionOk="0">
                <a:moveTo>
                  <a:pt x="-403985" y="1696423"/>
                </a:moveTo>
                <a:cubicBezTo>
                  <a:pt x="-255929" y="1619247"/>
                  <a:pt x="-43707" y="1431207"/>
                  <a:pt x="110501" y="1269274"/>
                </a:cubicBezTo>
                <a:cubicBezTo>
                  <a:pt x="-245290" y="733155"/>
                  <a:pt x="288101" y="134775"/>
                  <a:pt x="1132102" y="21497"/>
                </a:cubicBezTo>
                <a:cubicBezTo>
                  <a:pt x="1689930" y="-27056"/>
                  <a:pt x="2382928" y="63999"/>
                  <a:pt x="2634584" y="400581"/>
                </a:cubicBezTo>
                <a:cubicBezTo>
                  <a:pt x="3232638" y="1047916"/>
                  <a:pt x="2739183" y="1683138"/>
                  <a:pt x="1900194" y="1787061"/>
                </a:cubicBezTo>
                <a:cubicBezTo>
                  <a:pt x="1462461" y="1883532"/>
                  <a:pt x="825467" y="1764297"/>
                  <a:pt x="414926" y="1560914"/>
                </a:cubicBezTo>
                <a:cubicBezTo>
                  <a:pt x="137855" y="1636844"/>
                  <a:pt x="11533" y="1696676"/>
                  <a:pt x="-403985" y="1696423"/>
                </a:cubicBezTo>
                <a:close/>
              </a:path>
              <a:path w="2885196" h="1834427" stroke="0" extrusionOk="0">
                <a:moveTo>
                  <a:pt x="-403985" y="1696423"/>
                </a:moveTo>
                <a:cubicBezTo>
                  <a:pt x="-338267" y="1595243"/>
                  <a:pt x="-89775" y="1456159"/>
                  <a:pt x="110501" y="1269274"/>
                </a:cubicBezTo>
                <a:cubicBezTo>
                  <a:pt x="-317250" y="663482"/>
                  <a:pt x="236368" y="138844"/>
                  <a:pt x="1132102" y="21497"/>
                </a:cubicBezTo>
                <a:cubicBezTo>
                  <a:pt x="1747275" y="13140"/>
                  <a:pt x="2344941" y="166779"/>
                  <a:pt x="2634584" y="400581"/>
                </a:cubicBezTo>
                <a:cubicBezTo>
                  <a:pt x="3152212" y="925109"/>
                  <a:pt x="2839121" y="1496091"/>
                  <a:pt x="1900194" y="1787061"/>
                </a:cubicBezTo>
                <a:cubicBezTo>
                  <a:pt x="1377183" y="1949965"/>
                  <a:pt x="784710" y="1775314"/>
                  <a:pt x="414926" y="1560914"/>
                </a:cubicBezTo>
                <a:cubicBezTo>
                  <a:pt x="58753" y="1612937"/>
                  <a:pt x="-37914" y="1610079"/>
                  <a:pt x="-403985" y="1696423"/>
                </a:cubicBezTo>
                <a:close/>
              </a:path>
            </a:pathLst>
          </a:custGeom>
          <a:solidFill>
            <a:srgbClr val="EAE0FA"/>
          </a:solidFill>
          <a:ln w="19050">
            <a:solidFill>
              <a:schemeClr val="tx1"/>
            </a:solidFill>
            <a:extLst>
              <a:ext uri="{C807C97D-BFC1-408E-A445-0C87EB9F89A2}">
                <ask:lineSketchStyleProps xmlns:ask="http://schemas.microsoft.com/office/drawing/2018/sketchyshapes" sd="2113906123">
                  <a:prstGeom prst="wedgeEllipseCallout">
                    <a:avLst>
                      <a:gd name="adj1" fmla="val -64002"/>
                      <a:gd name="adj2" fmla="val 42477"/>
                    </a:avLst>
                  </a:prstGeom>
                  <ask:type>
                    <ask:lineSketchCurve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GB" sz="2000" dirty="0">
              <a:solidFill>
                <a:schemeClr val="tx1"/>
              </a:solidFill>
              <a:latin typeface="UD Digi Kyokasho NK-R" panose="02020400000000000000" pitchFamily="18" charset="-128"/>
              <a:ea typeface="UD Digi Kyokasho NK-R" panose="02020400000000000000" pitchFamily="18" charset="-128"/>
            </a:endParaRPr>
          </a:p>
          <a:p>
            <a:pPr algn="ctr">
              <a:defRPr/>
            </a:pPr>
            <a:endParaRPr lang="en-GB" sz="2000" dirty="0">
              <a:solidFill>
                <a:schemeClr val="tx1"/>
              </a:solidFill>
              <a:latin typeface="UD Digi Kyokasho NK-R" panose="02020400000000000000" pitchFamily="18" charset="-128"/>
              <a:ea typeface="UD Digi Kyokasho NK-R" panose="02020400000000000000" pitchFamily="18" charset="-128"/>
            </a:endParaRPr>
          </a:p>
          <a:p>
            <a:pPr algn="ctr">
              <a:defRPr/>
            </a:pPr>
            <a:endParaRPr lang="en-GB" sz="2000" dirty="0">
              <a:solidFill>
                <a:schemeClr val="tx1"/>
              </a:solidFill>
              <a:latin typeface="UD Digi Kyokasho NK-R" panose="02020400000000000000" pitchFamily="18" charset="-128"/>
              <a:ea typeface="UD Digi Kyokasho NK-R" panose="02020400000000000000" pitchFamily="18" charset="-128"/>
            </a:endParaRPr>
          </a:p>
          <a:p>
            <a:pPr algn="ctr">
              <a:defRPr/>
            </a:pPr>
            <a:r>
              <a:rPr lang="en-GB" sz="2000" dirty="0">
                <a:solidFill>
                  <a:schemeClr val="tx1"/>
                </a:solidFill>
                <a:latin typeface="UD Digi Kyokasho NK-R" panose="02020400000000000000" pitchFamily="18" charset="-128"/>
                <a:ea typeface="UD Digi Kyokasho NK-R" panose="02020400000000000000" pitchFamily="18" charset="-128"/>
              </a:rPr>
              <a:t>How did it affect you?</a:t>
            </a:r>
          </a:p>
          <a:p>
            <a:pPr algn="ctr">
              <a:defRPr/>
            </a:pPr>
            <a:endParaRPr lang="en-GB" sz="2000" i="1" dirty="0">
              <a:solidFill>
                <a:schemeClr val="tx1"/>
              </a:solidFill>
              <a:latin typeface="UD Digi Kyokasho NK-R" panose="02020400000000000000" pitchFamily="18" charset="-128"/>
              <a:ea typeface="UD Digi Kyokasho NK-R" panose="02020400000000000000" pitchFamily="18" charset="-128"/>
            </a:endParaRPr>
          </a:p>
          <a:p>
            <a:pPr algn="ctr">
              <a:defRPr/>
            </a:pPr>
            <a:endParaRPr lang="en-GB" sz="2000" i="1" dirty="0">
              <a:solidFill>
                <a:schemeClr val="tx1"/>
              </a:solidFill>
              <a:latin typeface="UD Digi Kyokasho NK-R" panose="02020400000000000000" pitchFamily="18" charset="-128"/>
              <a:ea typeface="UD Digi Kyokasho NK-R" panose="02020400000000000000" pitchFamily="18" charset="-128"/>
            </a:endParaRPr>
          </a:p>
          <a:p>
            <a:pPr algn="ctr"/>
            <a:endParaRPr lang="en-GB" dirty="0"/>
          </a:p>
        </p:txBody>
      </p:sp>
      <p:sp>
        <p:nvSpPr>
          <p:cNvPr id="11" name="Speech Bubble: Oval 10">
            <a:extLst>
              <a:ext uri="{FF2B5EF4-FFF2-40B4-BE49-F238E27FC236}">
                <a16:creationId xmlns:a16="http://schemas.microsoft.com/office/drawing/2014/main" id="{A4FFF099-8A27-6458-3543-51194EE41CD2}"/>
              </a:ext>
            </a:extLst>
          </p:cNvPr>
          <p:cNvSpPr/>
          <p:nvPr/>
        </p:nvSpPr>
        <p:spPr>
          <a:xfrm>
            <a:off x="5038174" y="1319514"/>
            <a:ext cx="3352796" cy="2283830"/>
          </a:xfrm>
          <a:custGeom>
            <a:avLst/>
            <a:gdLst>
              <a:gd name="connsiteX0" fmla="*/ -127909 w 3352796"/>
              <a:gd name="connsiteY0" fmla="*/ 2579586 h 2283830"/>
              <a:gd name="connsiteX1" fmla="*/ 363950 w 3352796"/>
              <a:gd name="connsiteY1" fmla="*/ 1852358 h 2283830"/>
              <a:gd name="connsiteX2" fmla="*/ 979015 w 3352796"/>
              <a:gd name="connsiteY2" fmla="*/ 103498 h 2283830"/>
              <a:gd name="connsiteX3" fmla="*/ 2747813 w 3352796"/>
              <a:gd name="connsiteY3" fmla="*/ 263658 h 2283830"/>
              <a:gd name="connsiteX4" fmla="*/ 2615650 w 3352796"/>
              <a:gd name="connsiteY4" fmla="*/ 2087767 h 2283830"/>
              <a:gd name="connsiteX5" fmla="*/ 850221 w 3352796"/>
              <a:gd name="connsiteY5" fmla="*/ 2135526 h 2283830"/>
              <a:gd name="connsiteX6" fmla="*/ -127909 w 3352796"/>
              <a:gd name="connsiteY6" fmla="*/ 2579586 h 22838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52796" h="2283830" fill="none" extrusionOk="0">
                <a:moveTo>
                  <a:pt x="-127909" y="2579586"/>
                </a:moveTo>
                <a:cubicBezTo>
                  <a:pt x="-53867" y="2333097"/>
                  <a:pt x="199336" y="2138253"/>
                  <a:pt x="363950" y="1852358"/>
                </a:cubicBezTo>
                <a:cubicBezTo>
                  <a:pt x="-366076" y="1230057"/>
                  <a:pt x="55353" y="392760"/>
                  <a:pt x="979015" y="103498"/>
                </a:cubicBezTo>
                <a:cubicBezTo>
                  <a:pt x="1521780" y="-1296"/>
                  <a:pt x="2264886" y="-20987"/>
                  <a:pt x="2747813" y="263658"/>
                </a:cubicBezTo>
                <a:cubicBezTo>
                  <a:pt x="3632344" y="812396"/>
                  <a:pt x="3439685" y="1793107"/>
                  <a:pt x="2615650" y="2087767"/>
                </a:cubicBezTo>
                <a:cubicBezTo>
                  <a:pt x="2187773" y="2313584"/>
                  <a:pt x="1447233" y="2266584"/>
                  <a:pt x="850221" y="2135526"/>
                </a:cubicBezTo>
                <a:cubicBezTo>
                  <a:pt x="562909" y="2309002"/>
                  <a:pt x="156303" y="2365749"/>
                  <a:pt x="-127909" y="2579586"/>
                </a:cubicBezTo>
                <a:close/>
              </a:path>
              <a:path w="3352796" h="2283830" stroke="0" extrusionOk="0">
                <a:moveTo>
                  <a:pt x="-127909" y="2579586"/>
                </a:moveTo>
                <a:cubicBezTo>
                  <a:pt x="115942" y="2260245"/>
                  <a:pt x="323587" y="1998737"/>
                  <a:pt x="363950" y="1852358"/>
                </a:cubicBezTo>
                <a:cubicBezTo>
                  <a:pt x="-438554" y="1153510"/>
                  <a:pt x="-49914" y="400270"/>
                  <a:pt x="979015" y="103498"/>
                </a:cubicBezTo>
                <a:cubicBezTo>
                  <a:pt x="1615602" y="13746"/>
                  <a:pt x="2306852" y="80796"/>
                  <a:pt x="2747813" y="263658"/>
                </a:cubicBezTo>
                <a:cubicBezTo>
                  <a:pt x="3519143" y="839944"/>
                  <a:pt x="3546050" y="1645032"/>
                  <a:pt x="2615650" y="2087767"/>
                </a:cubicBezTo>
                <a:cubicBezTo>
                  <a:pt x="2087289" y="2410763"/>
                  <a:pt x="1396194" y="2332428"/>
                  <a:pt x="850221" y="2135526"/>
                </a:cubicBezTo>
                <a:cubicBezTo>
                  <a:pt x="618483" y="2299552"/>
                  <a:pt x="390980" y="2437305"/>
                  <a:pt x="-127909" y="2579586"/>
                </a:cubicBezTo>
                <a:close/>
              </a:path>
            </a:pathLst>
          </a:custGeom>
          <a:solidFill>
            <a:schemeClr val="accent3">
              <a:lumMod val="20000"/>
              <a:lumOff val="80000"/>
            </a:schemeClr>
          </a:solidFill>
          <a:ln w="19050">
            <a:solidFill>
              <a:schemeClr val="tx1"/>
            </a:solidFill>
            <a:extLst>
              <a:ext uri="{C807C97D-BFC1-408E-A445-0C87EB9F89A2}">
                <ask:lineSketchStyleProps xmlns:ask="http://schemas.microsoft.com/office/drawing/2018/sketchyshapes" sd="2113906123">
                  <a:prstGeom prst="wedgeEllipseCallout">
                    <a:avLst>
                      <a:gd name="adj1" fmla="val -53815"/>
                      <a:gd name="adj2" fmla="val 62950"/>
                    </a:avLst>
                  </a:prstGeom>
                  <ask:type>
                    <ask:lineSketchCurve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GB" sz="2000" dirty="0">
              <a:solidFill>
                <a:schemeClr val="tx1"/>
              </a:solidFill>
              <a:latin typeface="UD Digi Kyokasho NK-R" panose="02020400000000000000" pitchFamily="18" charset="-128"/>
              <a:ea typeface="UD Digi Kyokasho NK-R" panose="02020400000000000000" pitchFamily="18" charset="-128"/>
            </a:endParaRPr>
          </a:p>
          <a:p>
            <a:pPr algn="ctr">
              <a:defRPr/>
            </a:pPr>
            <a:r>
              <a:rPr lang="en-GB" sz="2000" dirty="0">
                <a:solidFill>
                  <a:schemeClr val="tx1"/>
                </a:solidFill>
                <a:latin typeface="UD Digi Kyokasho NK-R" panose="02020400000000000000" pitchFamily="18" charset="-128"/>
                <a:ea typeface="UD Digi Kyokasho NK-R" panose="02020400000000000000" pitchFamily="18" charset="-128"/>
              </a:rPr>
              <a:t>What’s wrong with you?</a:t>
            </a:r>
          </a:p>
          <a:p>
            <a:pPr algn="ctr">
              <a:defRPr/>
            </a:pPr>
            <a:endParaRPr lang="en-GB" sz="2000" i="1" dirty="0">
              <a:solidFill>
                <a:schemeClr val="tx1"/>
              </a:solidFill>
              <a:latin typeface="UD Digi Kyokasho NK-R" panose="02020400000000000000" pitchFamily="18" charset="-128"/>
              <a:ea typeface="UD Digi Kyokasho NK-R" panose="02020400000000000000" pitchFamily="18" charset="-128"/>
            </a:endParaRPr>
          </a:p>
          <a:p>
            <a:pPr algn="ctr">
              <a:defRPr/>
            </a:pPr>
            <a:endParaRPr lang="en-GB" sz="2000" i="1" dirty="0">
              <a:solidFill>
                <a:schemeClr val="tx1"/>
              </a:solidFill>
              <a:latin typeface="UD Digi Kyokasho NK-R" panose="02020400000000000000" pitchFamily="18" charset="-128"/>
              <a:ea typeface="UD Digi Kyokasho NK-R" panose="02020400000000000000" pitchFamily="18" charset="-128"/>
            </a:endParaRPr>
          </a:p>
          <a:p>
            <a:pPr algn="ctr">
              <a:defRPr/>
            </a:pPr>
            <a:endParaRPr lang="en-GB" sz="2000" i="1" dirty="0">
              <a:solidFill>
                <a:schemeClr val="tx1"/>
              </a:solidFill>
              <a:latin typeface="UD Digi Kyokasho NK-R" panose="02020400000000000000" pitchFamily="18" charset="-128"/>
              <a:ea typeface="UD Digi Kyokasho NK-R" panose="02020400000000000000" pitchFamily="18" charset="-128"/>
            </a:endParaRPr>
          </a:p>
          <a:p>
            <a:pPr algn="ctr"/>
            <a:endParaRPr lang="en-GB" dirty="0"/>
          </a:p>
        </p:txBody>
      </p:sp>
      <p:pic>
        <p:nvPicPr>
          <p:cNvPr id="12" name="Graphic 11" descr="Irritant outline">
            <a:extLst>
              <a:ext uri="{FF2B5EF4-FFF2-40B4-BE49-F238E27FC236}">
                <a16:creationId xmlns:a16="http://schemas.microsoft.com/office/drawing/2014/main" id="{9F9B5E3B-50E8-8F87-1E86-2CBC7191FBED}"/>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096000" y="2236727"/>
            <a:ext cx="1188438" cy="1188438"/>
          </a:xfrm>
          <a:prstGeom prst="rect">
            <a:avLst/>
          </a:prstGeom>
        </p:spPr>
      </p:pic>
      <p:sp>
        <p:nvSpPr>
          <p:cNvPr id="13" name="Speech Bubble: Oval 12">
            <a:extLst>
              <a:ext uri="{FF2B5EF4-FFF2-40B4-BE49-F238E27FC236}">
                <a16:creationId xmlns:a16="http://schemas.microsoft.com/office/drawing/2014/main" id="{068325E2-A286-6F07-5424-22CA5E607889}"/>
              </a:ext>
            </a:extLst>
          </p:cNvPr>
          <p:cNvSpPr/>
          <p:nvPr/>
        </p:nvSpPr>
        <p:spPr>
          <a:xfrm>
            <a:off x="2775199" y="4555377"/>
            <a:ext cx="2355817" cy="1387099"/>
          </a:xfrm>
          <a:custGeom>
            <a:avLst/>
            <a:gdLst>
              <a:gd name="connsiteX0" fmla="*/ 2413346 w 2355817"/>
              <a:gd name="connsiteY0" fmla="*/ -259790 h 1387099"/>
              <a:gd name="connsiteX1" fmla="*/ 2057989 w 2355817"/>
              <a:gd name="connsiteY1" fmla="*/ 232582 h 1387099"/>
              <a:gd name="connsiteX2" fmla="*/ 1601648 w 2355817"/>
              <a:gd name="connsiteY2" fmla="*/ 1340668 h 1387099"/>
              <a:gd name="connsiteX3" fmla="*/ 481799 w 2355817"/>
              <a:gd name="connsiteY3" fmla="*/ 1253031 h 1387099"/>
              <a:gd name="connsiteX4" fmla="*/ 590113 w 2355817"/>
              <a:gd name="connsiteY4" fmla="*/ 92523 h 1387099"/>
              <a:gd name="connsiteX5" fmla="*/ 1700627 w 2355817"/>
              <a:gd name="connsiteY5" fmla="*/ 72030 h 1387099"/>
              <a:gd name="connsiteX6" fmla="*/ 2413346 w 2355817"/>
              <a:gd name="connsiteY6" fmla="*/ -259790 h 1387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55817" h="1387099" fill="none" extrusionOk="0">
                <a:moveTo>
                  <a:pt x="2413346" y="-259790"/>
                </a:moveTo>
                <a:cubicBezTo>
                  <a:pt x="2254716" y="-90955"/>
                  <a:pt x="2185967" y="92512"/>
                  <a:pt x="2057989" y="232582"/>
                </a:cubicBezTo>
                <a:cubicBezTo>
                  <a:pt x="2546279" y="548205"/>
                  <a:pt x="2395817" y="1158703"/>
                  <a:pt x="1601648" y="1340668"/>
                </a:cubicBezTo>
                <a:cubicBezTo>
                  <a:pt x="1220527" y="1437999"/>
                  <a:pt x="818393" y="1388249"/>
                  <a:pt x="481799" y="1253031"/>
                </a:cubicBezTo>
                <a:cubicBezTo>
                  <a:pt x="-189770" y="993943"/>
                  <a:pt x="-217876" y="434127"/>
                  <a:pt x="590113" y="92523"/>
                </a:cubicBezTo>
                <a:cubicBezTo>
                  <a:pt x="976967" y="-31030"/>
                  <a:pt x="1376078" y="-85054"/>
                  <a:pt x="1700627" y="72030"/>
                </a:cubicBezTo>
                <a:cubicBezTo>
                  <a:pt x="1795851" y="42484"/>
                  <a:pt x="2268659" y="-190259"/>
                  <a:pt x="2413346" y="-259790"/>
                </a:cubicBezTo>
                <a:close/>
              </a:path>
              <a:path w="2355817" h="1387099" stroke="0" extrusionOk="0">
                <a:moveTo>
                  <a:pt x="2413346" y="-259790"/>
                </a:moveTo>
                <a:cubicBezTo>
                  <a:pt x="2225104" y="-89859"/>
                  <a:pt x="2220374" y="47563"/>
                  <a:pt x="2057989" y="232582"/>
                </a:cubicBezTo>
                <a:cubicBezTo>
                  <a:pt x="2546203" y="539172"/>
                  <a:pt x="2278842" y="1139003"/>
                  <a:pt x="1601648" y="1340668"/>
                </a:cubicBezTo>
                <a:cubicBezTo>
                  <a:pt x="1242100" y="1452543"/>
                  <a:pt x="812089" y="1404610"/>
                  <a:pt x="481799" y="1253031"/>
                </a:cubicBezTo>
                <a:cubicBezTo>
                  <a:pt x="-273513" y="1027264"/>
                  <a:pt x="-125842" y="274995"/>
                  <a:pt x="590113" y="92523"/>
                </a:cubicBezTo>
                <a:cubicBezTo>
                  <a:pt x="931119" y="-14813"/>
                  <a:pt x="1343914" y="-39131"/>
                  <a:pt x="1700627" y="72030"/>
                </a:cubicBezTo>
                <a:cubicBezTo>
                  <a:pt x="1898716" y="43313"/>
                  <a:pt x="2199662" y="-205714"/>
                  <a:pt x="2413346" y="-259790"/>
                </a:cubicBezTo>
                <a:close/>
              </a:path>
            </a:pathLst>
          </a:custGeom>
          <a:solidFill>
            <a:srgbClr val="EAE0FA"/>
          </a:solidFill>
          <a:ln w="19050">
            <a:solidFill>
              <a:schemeClr val="tx1"/>
            </a:solidFill>
            <a:extLst>
              <a:ext uri="{C807C97D-BFC1-408E-A445-0C87EB9F89A2}">
                <ask:lineSketchStyleProps xmlns:ask="http://schemas.microsoft.com/office/drawing/2018/sketchyshapes" sd="2113906123">
                  <a:prstGeom prst="wedgeEllipseCallout">
                    <a:avLst>
                      <a:gd name="adj1" fmla="val 52442"/>
                      <a:gd name="adj2" fmla="val -68729"/>
                    </a:avLst>
                  </a:prstGeom>
                  <ask:type>
                    <ask:lineSketchCurve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GB" sz="2000" dirty="0">
              <a:solidFill>
                <a:schemeClr val="tx1"/>
              </a:solidFill>
              <a:latin typeface="UD Digi Kyokasho NK-R" panose="02020400000000000000" pitchFamily="18" charset="-128"/>
              <a:ea typeface="UD Digi Kyokasho NK-R" panose="02020400000000000000" pitchFamily="18" charset="-128"/>
            </a:endParaRPr>
          </a:p>
          <a:p>
            <a:pPr algn="ctr">
              <a:defRPr/>
            </a:pPr>
            <a:endParaRPr lang="en-GB" sz="2000" dirty="0">
              <a:solidFill>
                <a:schemeClr val="tx1"/>
              </a:solidFill>
              <a:latin typeface="UD Digi Kyokasho NK-R" panose="02020400000000000000" pitchFamily="18" charset="-128"/>
              <a:ea typeface="UD Digi Kyokasho NK-R" panose="02020400000000000000" pitchFamily="18" charset="-128"/>
            </a:endParaRPr>
          </a:p>
          <a:p>
            <a:pPr algn="ctr">
              <a:defRPr/>
            </a:pPr>
            <a:endParaRPr lang="en-GB" sz="2000" dirty="0">
              <a:solidFill>
                <a:schemeClr val="tx1"/>
              </a:solidFill>
              <a:latin typeface="UD Digi Kyokasho NK-R" panose="02020400000000000000" pitchFamily="18" charset="-128"/>
              <a:ea typeface="UD Digi Kyokasho NK-R" panose="02020400000000000000" pitchFamily="18" charset="-128"/>
            </a:endParaRPr>
          </a:p>
          <a:p>
            <a:pPr algn="ctr">
              <a:defRPr/>
            </a:pPr>
            <a:r>
              <a:rPr lang="en-GB" sz="2000" dirty="0">
                <a:solidFill>
                  <a:schemeClr val="tx1"/>
                </a:solidFill>
                <a:latin typeface="UD Digi Kyokasho NK-R" panose="02020400000000000000" pitchFamily="18" charset="-128"/>
                <a:ea typeface="UD Digi Kyokasho NK-R" panose="02020400000000000000" pitchFamily="18" charset="-128"/>
              </a:rPr>
              <a:t>What sense did you make of it?</a:t>
            </a:r>
          </a:p>
          <a:p>
            <a:pPr algn="ctr">
              <a:defRPr/>
            </a:pPr>
            <a:endParaRPr lang="en-GB" sz="2000" i="1" dirty="0">
              <a:solidFill>
                <a:schemeClr val="tx1"/>
              </a:solidFill>
              <a:latin typeface="UD Digi Kyokasho NK-R" panose="02020400000000000000" pitchFamily="18" charset="-128"/>
              <a:ea typeface="UD Digi Kyokasho NK-R" panose="02020400000000000000" pitchFamily="18" charset="-128"/>
            </a:endParaRPr>
          </a:p>
          <a:p>
            <a:pPr algn="ctr">
              <a:defRPr/>
            </a:pPr>
            <a:endParaRPr lang="en-GB" sz="2000" i="1" dirty="0">
              <a:solidFill>
                <a:schemeClr val="tx1"/>
              </a:solidFill>
              <a:latin typeface="UD Digi Kyokasho NK-R" panose="02020400000000000000" pitchFamily="18" charset="-128"/>
              <a:ea typeface="UD Digi Kyokasho NK-R" panose="02020400000000000000" pitchFamily="18" charset="-128"/>
            </a:endParaRPr>
          </a:p>
          <a:p>
            <a:pPr algn="ctr"/>
            <a:endParaRPr lang="en-GB" dirty="0"/>
          </a:p>
        </p:txBody>
      </p:sp>
    </p:spTree>
    <p:extLst>
      <p:ext uri="{BB962C8B-B14F-4D97-AF65-F5344CB8AC3E}">
        <p14:creationId xmlns:p14="http://schemas.microsoft.com/office/powerpoint/2010/main" val="30959191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22BED8-1BD9-BA82-8F1F-31973C279BBF}"/>
              </a:ext>
            </a:extLst>
          </p:cNvPr>
          <p:cNvSpPr>
            <a:spLocks noGrp="1"/>
          </p:cNvSpPr>
          <p:nvPr>
            <p:ph type="title"/>
          </p:nvPr>
        </p:nvSpPr>
        <p:spPr/>
        <p:txBody>
          <a:bodyPr/>
          <a:lstStyle/>
          <a:p>
            <a:r>
              <a:rPr lang="en-GB" dirty="0"/>
              <a:t>How do we tackle behaviour and emotions?</a:t>
            </a:r>
          </a:p>
        </p:txBody>
      </p:sp>
      <p:pic>
        <p:nvPicPr>
          <p:cNvPr id="4" name="Graphic 3" descr="Classroom with whiteboard and alphabet">
            <a:extLst>
              <a:ext uri="{FF2B5EF4-FFF2-40B4-BE49-F238E27FC236}">
                <a16:creationId xmlns:a16="http://schemas.microsoft.com/office/drawing/2014/main" id="{86E1FF12-DB90-3AC0-8855-2BF2D9E37FF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0" y="612276"/>
            <a:ext cx="8646288" cy="4863537"/>
          </a:xfrm>
          <a:prstGeom prst="rect">
            <a:avLst/>
          </a:prstGeom>
        </p:spPr>
      </p:pic>
      <p:graphicFrame>
        <p:nvGraphicFramePr>
          <p:cNvPr id="6" name="Diagram 5">
            <a:extLst>
              <a:ext uri="{FF2B5EF4-FFF2-40B4-BE49-F238E27FC236}">
                <a16:creationId xmlns:a16="http://schemas.microsoft.com/office/drawing/2014/main" id="{35A16BC0-A38E-3EDE-1459-7076F34E69C0}"/>
              </a:ext>
            </a:extLst>
          </p:cNvPr>
          <p:cNvGraphicFramePr/>
          <p:nvPr>
            <p:extLst>
              <p:ext uri="{D42A27DB-BD31-4B8C-83A1-F6EECF244321}">
                <p14:modId xmlns:p14="http://schemas.microsoft.com/office/powerpoint/2010/main" val="2466900282"/>
              </p:ext>
            </p:extLst>
          </p:nvPr>
        </p:nvGraphicFramePr>
        <p:xfrm>
          <a:off x="8855100" y="1261258"/>
          <a:ext cx="2229587" cy="4214555"/>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40356106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F71805-39E9-F0A4-EA8F-9E29C4079CE7}"/>
              </a:ext>
            </a:extLst>
          </p:cNvPr>
          <p:cNvSpPr>
            <a:spLocks noGrp="1"/>
          </p:cNvSpPr>
          <p:nvPr>
            <p:ph type="title"/>
          </p:nvPr>
        </p:nvSpPr>
        <p:spPr/>
        <p:txBody>
          <a:bodyPr/>
          <a:lstStyle/>
          <a:p>
            <a:r>
              <a:rPr lang="en-GB" dirty="0"/>
              <a:t>Style 1</a:t>
            </a:r>
          </a:p>
        </p:txBody>
      </p:sp>
      <p:grpSp>
        <p:nvGrpSpPr>
          <p:cNvPr id="7" name="Group 6">
            <a:extLst>
              <a:ext uri="{FF2B5EF4-FFF2-40B4-BE49-F238E27FC236}">
                <a16:creationId xmlns:a16="http://schemas.microsoft.com/office/drawing/2014/main" id="{DCB55AB3-6C55-FFB5-A86C-6882592DA13C}"/>
              </a:ext>
            </a:extLst>
          </p:cNvPr>
          <p:cNvGrpSpPr/>
          <p:nvPr/>
        </p:nvGrpSpPr>
        <p:grpSpPr>
          <a:xfrm>
            <a:off x="1968184" y="846138"/>
            <a:ext cx="8255631" cy="1557468"/>
            <a:chOff x="40" y="3492"/>
            <a:chExt cx="8255631" cy="1557468"/>
          </a:xfrm>
        </p:grpSpPr>
        <p:sp>
          <p:nvSpPr>
            <p:cNvPr id="8" name="Rectangle: Rounded Corners 7">
              <a:extLst>
                <a:ext uri="{FF2B5EF4-FFF2-40B4-BE49-F238E27FC236}">
                  <a16:creationId xmlns:a16="http://schemas.microsoft.com/office/drawing/2014/main" id="{C6B33050-4C37-FC79-FCB8-A11C8064EE46}"/>
                </a:ext>
              </a:extLst>
            </p:cNvPr>
            <p:cNvSpPr/>
            <p:nvPr/>
          </p:nvSpPr>
          <p:spPr>
            <a:xfrm>
              <a:off x="40" y="3492"/>
              <a:ext cx="8255631" cy="1557468"/>
            </a:xfrm>
            <a:prstGeom prst="roundRect">
              <a:avLst>
                <a:gd name="adj" fmla="val 10000"/>
              </a:avLst>
            </a:prstGeom>
            <a:solidFill>
              <a:srgbClr val="F9D5A5"/>
            </a:solidFill>
            <a:ln w="12700" cap="flat" cmpd="sng" algn="ctr">
              <a:solidFill>
                <a:sysClr val="window" lastClr="FFFFFF">
                  <a:hueOff val="0"/>
                  <a:satOff val="0"/>
                  <a:lumOff val="0"/>
                  <a:alphaOff val="0"/>
                </a:sysClr>
              </a:solidFill>
              <a:prstDash val="solid"/>
              <a:miter lim="800000"/>
            </a:ln>
            <a:effectLst/>
          </p:spPr>
          <p:txBody>
            <a:bodyPr/>
            <a:lstStyle/>
            <a:p>
              <a:endParaRPr lang="en-GB"/>
            </a:p>
          </p:txBody>
        </p:sp>
        <p:sp>
          <p:nvSpPr>
            <p:cNvPr id="9" name="Rectangle: Rounded Corners 4">
              <a:extLst>
                <a:ext uri="{FF2B5EF4-FFF2-40B4-BE49-F238E27FC236}">
                  <a16:creationId xmlns:a16="http://schemas.microsoft.com/office/drawing/2014/main" id="{4FE205C3-FB39-D496-729B-95A50DF7550E}"/>
                </a:ext>
              </a:extLst>
            </p:cNvPr>
            <p:cNvSpPr txBox="1"/>
            <p:nvPr/>
          </p:nvSpPr>
          <p:spPr>
            <a:xfrm>
              <a:off x="45657" y="49109"/>
              <a:ext cx="8164397" cy="1466234"/>
            </a:xfrm>
            <a:prstGeom prst="rect">
              <a:avLst/>
            </a:prstGeom>
            <a:noFill/>
            <a:ln>
              <a:noFill/>
            </a:ln>
            <a:effectLst/>
          </p:spPr>
          <p:txBody>
            <a:bodyPr spcFirstLastPara="0" vert="horz" wrap="square" lIns="91440" tIns="91440" rIns="91440" bIns="91440" numCol="1" spcCol="1270" anchor="ctr" anchorCtr="0">
              <a:noAutofit/>
            </a:bodyPr>
            <a:lstStyle/>
            <a:p>
              <a:pPr marL="0" marR="0" lvl="0" indent="0" algn="l" defTabSz="1066800" eaLnBrk="1" fontAlgn="auto" latinLnBrk="0" hangingPunct="1">
                <a:lnSpc>
                  <a:spcPct val="90000"/>
                </a:lnSpc>
                <a:spcBef>
                  <a:spcPct val="0"/>
                </a:spcBef>
                <a:spcAft>
                  <a:spcPct val="35000"/>
                </a:spcAft>
                <a:buClrTx/>
                <a:buSzTx/>
                <a:buFontTx/>
                <a:buNone/>
                <a:tabLst/>
                <a:defRPr/>
              </a:pPr>
              <a:r>
                <a:rPr kumimoji="0" lang="en-GB" sz="2400" b="0" i="0" u="none" strike="noStrike" kern="1200" cap="none" spc="0" normalizeH="0" baseline="0" noProof="0" dirty="0">
                  <a:ln>
                    <a:noFill/>
                  </a:ln>
                  <a:solidFill>
                    <a:sysClr val="windowText" lastClr="000000"/>
                  </a:solidFill>
                  <a:effectLst/>
                  <a:uLnTx/>
                  <a:uFillTx/>
                  <a:latin typeface="UD Digi Kyokasho NK-R" panose="02020400000000000000" pitchFamily="18" charset="-128"/>
                  <a:ea typeface="UD Digi Kyokasho NK-R" panose="02020400000000000000" pitchFamily="18" charset="-128"/>
                  <a:cs typeface="+mn-cs"/>
                </a:rPr>
                <a:t>Emotion Disapproving </a:t>
              </a:r>
            </a:p>
          </p:txBody>
        </p:sp>
      </p:grpSp>
      <p:grpSp>
        <p:nvGrpSpPr>
          <p:cNvPr id="10" name="Group 9">
            <a:extLst>
              <a:ext uri="{FF2B5EF4-FFF2-40B4-BE49-F238E27FC236}">
                <a16:creationId xmlns:a16="http://schemas.microsoft.com/office/drawing/2014/main" id="{7C61988F-0CF5-E7C4-1902-35366557A92D}"/>
              </a:ext>
            </a:extLst>
          </p:cNvPr>
          <p:cNvGrpSpPr/>
          <p:nvPr/>
        </p:nvGrpSpPr>
        <p:grpSpPr>
          <a:xfrm>
            <a:off x="2013801" y="2611550"/>
            <a:ext cx="1285923" cy="2880040"/>
            <a:chOff x="40" y="1842687"/>
            <a:chExt cx="1285923" cy="2880040"/>
          </a:xfrm>
        </p:grpSpPr>
        <p:sp>
          <p:nvSpPr>
            <p:cNvPr id="11" name="Rectangle: Rounded Corners 10">
              <a:extLst>
                <a:ext uri="{FF2B5EF4-FFF2-40B4-BE49-F238E27FC236}">
                  <a16:creationId xmlns:a16="http://schemas.microsoft.com/office/drawing/2014/main" id="{1C5F7D4C-11CC-34E4-EBF3-29E6D159CE76}"/>
                </a:ext>
              </a:extLst>
            </p:cNvPr>
            <p:cNvSpPr/>
            <p:nvPr/>
          </p:nvSpPr>
          <p:spPr>
            <a:xfrm>
              <a:off x="40" y="1842687"/>
              <a:ext cx="1285923" cy="2880040"/>
            </a:xfrm>
            <a:prstGeom prst="roundRect">
              <a:avLst>
                <a:gd name="adj" fmla="val 10000"/>
              </a:avLst>
            </a:prstGeom>
            <a:solidFill>
              <a:sysClr val="window" lastClr="FFFFFF">
                <a:lumMod val="95000"/>
              </a:sysClr>
            </a:solidFill>
            <a:ln w="12700" cap="flat" cmpd="sng" algn="ctr">
              <a:solidFill>
                <a:sysClr val="window" lastClr="FFFFFF">
                  <a:hueOff val="0"/>
                  <a:satOff val="0"/>
                  <a:lumOff val="0"/>
                  <a:alphaOff val="0"/>
                </a:sysClr>
              </a:solidFill>
              <a:prstDash val="solid"/>
              <a:miter lim="800000"/>
            </a:ln>
            <a:effectLst/>
          </p:spPr>
          <p:txBody>
            <a:bodyPr/>
            <a:lstStyle/>
            <a:p>
              <a:endParaRPr lang="en-GB"/>
            </a:p>
          </p:txBody>
        </p:sp>
        <p:sp>
          <p:nvSpPr>
            <p:cNvPr id="12" name="Rectangle: Rounded Corners 4">
              <a:extLst>
                <a:ext uri="{FF2B5EF4-FFF2-40B4-BE49-F238E27FC236}">
                  <a16:creationId xmlns:a16="http://schemas.microsoft.com/office/drawing/2014/main" id="{B4D93B90-1121-416C-D0D6-0A2FCF3BFF83}"/>
                </a:ext>
              </a:extLst>
            </p:cNvPr>
            <p:cNvSpPr txBox="1"/>
            <p:nvPr/>
          </p:nvSpPr>
          <p:spPr>
            <a:xfrm>
              <a:off x="37703" y="1880350"/>
              <a:ext cx="1210597" cy="2804714"/>
            </a:xfrm>
            <a:prstGeom prst="rect">
              <a:avLst/>
            </a:prstGeom>
            <a:noFill/>
            <a:ln>
              <a:noFill/>
            </a:ln>
            <a:effectLst/>
          </p:spPr>
          <p:txBody>
            <a:bodyPr spcFirstLastPara="0" vert="horz" wrap="square" lIns="45720" tIns="45720" rIns="45720" bIns="45720" numCol="1" spcCol="1270" anchor="ctr" anchorCtr="0">
              <a:noAutofit/>
            </a:bodyPr>
            <a:lstStyle/>
            <a:p>
              <a:pPr marL="0" marR="0" lvl="0" indent="0" algn="ctr" defTabSz="533400" eaLnBrk="1" fontAlgn="auto" latinLnBrk="0" hangingPunct="1">
                <a:lnSpc>
                  <a:spcPct val="90000"/>
                </a:lnSpc>
                <a:spcBef>
                  <a:spcPct val="0"/>
                </a:spcBef>
                <a:spcAft>
                  <a:spcPct val="35000"/>
                </a:spcAft>
                <a:buClrTx/>
                <a:buSzTx/>
                <a:buFont typeface="Arial" panose="020B0604020202020204" pitchFamily="34" charset="0"/>
                <a:buNone/>
                <a:tabLst/>
                <a:defRPr/>
              </a:pPr>
              <a:r>
                <a:rPr kumimoji="0" lang="en-GB" sz="1200" b="0" i="0" u="none" strike="noStrike" kern="1200" cap="none" spc="0" normalizeH="0" baseline="0" noProof="0" dirty="0">
                  <a:ln>
                    <a:noFill/>
                  </a:ln>
                  <a:solidFill>
                    <a:sysClr val="windowText" lastClr="000000"/>
                  </a:solidFill>
                  <a:effectLst/>
                  <a:uLnTx/>
                  <a:uFillTx/>
                  <a:latin typeface="UD Digi Kyokasho NK-R" panose="02020400000000000000" pitchFamily="18" charset="-128"/>
                  <a:ea typeface="UD Digi Kyokasho NK-R" panose="02020400000000000000" pitchFamily="18" charset="-128"/>
                  <a:cs typeface="+mn-cs"/>
                </a:rPr>
                <a:t>Disapproves of negative emotions – viewed as a sign of weakness, lack of control, unconstructive</a:t>
              </a:r>
            </a:p>
          </p:txBody>
        </p:sp>
      </p:grpSp>
      <p:grpSp>
        <p:nvGrpSpPr>
          <p:cNvPr id="13" name="Group 12">
            <a:extLst>
              <a:ext uri="{FF2B5EF4-FFF2-40B4-BE49-F238E27FC236}">
                <a16:creationId xmlns:a16="http://schemas.microsoft.com/office/drawing/2014/main" id="{D49B3A05-3802-ABC1-47C0-714F395E81F3}"/>
              </a:ext>
            </a:extLst>
          </p:cNvPr>
          <p:cNvGrpSpPr/>
          <p:nvPr/>
        </p:nvGrpSpPr>
        <p:grpSpPr>
          <a:xfrm>
            <a:off x="3488051" y="2611550"/>
            <a:ext cx="1285923" cy="2880040"/>
            <a:chOff x="1393981" y="1842687"/>
            <a:chExt cx="1285923" cy="2880040"/>
          </a:xfrm>
        </p:grpSpPr>
        <p:sp>
          <p:nvSpPr>
            <p:cNvPr id="14" name="Rectangle: Rounded Corners 13">
              <a:extLst>
                <a:ext uri="{FF2B5EF4-FFF2-40B4-BE49-F238E27FC236}">
                  <a16:creationId xmlns:a16="http://schemas.microsoft.com/office/drawing/2014/main" id="{A008239D-3847-5D63-080E-908E8A767355}"/>
                </a:ext>
              </a:extLst>
            </p:cNvPr>
            <p:cNvSpPr/>
            <p:nvPr/>
          </p:nvSpPr>
          <p:spPr>
            <a:xfrm>
              <a:off x="1393981" y="1842687"/>
              <a:ext cx="1285923" cy="2880040"/>
            </a:xfrm>
            <a:prstGeom prst="roundRect">
              <a:avLst>
                <a:gd name="adj" fmla="val 10000"/>
              </a:avLst>
            </a:prstGeom>
            <a:solidFill>
              <a:schemeClr val="bg1">
                <a:lumMod val="95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sp>
          <p:nvSpPr>
            <p:cNvPr id="15" name="Rectangle: Rounded Corners 4">
              <a:extLst>
                <a:ext uri="{FF2B5EF4-FFF2-40B4-BE49-F238E27FC236}">
                  <a16:creationId xmlns:a16="http://schemas.microsoft.com/office/drawing/2014/main" id="{09898FEB-4A65-30AC-E759-5390DA3969EF}"/>
                </a:ext>
              </a:extLst>
            </p:cNvPr>
            <p:cNvSpPr txBox="1"/>
            <p:nvPr/>
          </p:nvSpPr>
          <p:spPr>
            <a:xfrm>
              <a:off x="1431644" y="1880350"/>
              <a:ext cx="1210597" cy="280471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Font typeface="Arial" panose="020B0604020202020204" pitchFamily="34" charset="0"/>
                <a:buNone/>
              </a:pPr>
              <a:r>
                <a:rPr lang="en-GB" sz="1200" kern="1200" dirty="0">
                  <a:solidFill>
                    <a:schemeClr val="tx1"/>
                  </a:solidFill>
                  <a:latin typeface="UD Digi Kyokasho NK-R" panose="02020400000000000000" pitchFamily="18" charset="-128"/>
                  <a:ea typeface="UD Digi Kyokasho NK-R" panose="02020400000000000000" pitchFamily="18" charset="-128"/>
                </a:rPr>
                <a:t>Tries to get rid of negative emotions via discipline, reprimand, punishment</a:t>
              </a:r>
            </a:p>
          </p:txBody>
        </p:sp>
      </p:grpSp>
      <p:grpSp>
        <p:nvGrpSpPr>
          <p:cNvPr id="16" name="Group 15">
            <a:extLst>
              <a:ext uri="{FF2B5EF4-FFF2-40B4-BE49-F238E27FC236}">
                <a16:creationId xmlns:a16="http://schemas.microsoft.com/office/drawing/2014/main" id="{9140B791-1E6E-3532-C878-E765E389CD09}"/>
              </a:ext>
            </a:extLst>
          </p:cNvPr>
          <p:cNvGrpSpPr/>
          <p:nvPr/>
        </p:nvGrpSpPr>
        <p:grpSpPr>
          <a:xfrm>
            <a:off x="4962301" y="2611550"/>
            <a:ext cx="1285923" cy="2880040"/>
            <a:chOff x="2787923" y="1842687"/>
            <a:chExt cx="1285923" cy="2880040"/>
          </a:xfrm>
        </p:grpSpPr>
        <p:sp>
          <p:nvSpPr>
            <p:cNvPr id="17" name="Rectangle: Rounded Corners 16">
              <a:extLst>
                <a:ext uri="{FF2B5EF4-FFF2-40B4-BE49-F238E27FC236}">
                  <a16:creationId xmlns:a16="http://schemas.microsoft.com/office/drawing/2014/main" id="{5319C494-78A6-8A51-42E0-B8D21DD209FC}"/>
                </a:ext>
              </a:extLst>
            </p:cNvPr>
            <p:cNvSpPr/>
            <p:nvPr/>
          </p:nvSpPr>
          <p:spPr>
            <a:xfrm>
              <a:off x="2787923" y="1842687"/>
              <a:ext cx="1285923" cy="2880040"/>
            </a:xfrm>
            <a:prstGeom prst="roundRect">
              <a:avLst>
                <a:gd name="adj" fmla="val 10000"/>
              </a:avLst>
            </a:prstGeom>
            <a:solidFill>
              <a:sysClr val="window" lastClr="FFFFFF">
                <a:lumMod val="95000"/>
              </a:sysClr>
            </a:solidFill>
            <a:ln w="12700" cap="flat" cmpd="sng" algn="ctr">
              <a:solidFill>
                <a:sysClr val="window" lastClr="FFFFFF">
                  <a:hueOff val="0"/>
                  <a:satOff val="0"/>
                  <a:lumOff val="0"/>
                  <a:alphaOff val="0"/>
                </a:sysClr>
              </a:solidFill>
              <a:prstDash val="solid"/>
              <a:miter lim="800000"/>
            </a:ln>
            <a:effectLst/>
          </p:spPr>
          <p:txBody>
            <a:bodyPr/>
            <a:lstStyle/>
            <a:p>
              <a:endParaRPr lang="en-GB"/>
            </a:p>
          </p:txBody>
        </p:sp>
        <p:sp>
          <p:nvSpPr>
            <p:cNvPr id="18" name="Rectangle: Rounded Corners 4">
              <a:extLst>
                <a:ext uri="{FF2B5EF4-FFF2-40B4-BE49-F238E27FC236}">
                  <a16:creationId xmlns:a16="http://schemas.microsoft.com/office/drawing/2014/main" id="{EF82DDEE-A961-E652-8293-D19B8770DDC8}"/>
                </a:ext>
              </a:extLst>
            </p:cNvPr>
            <p:cNvSpPr txBox="1"/>
            <p:nvPr/>
          </p:nvSpPr>
          <p:spPr>
            <a:xfrm>
              <a:off x="2825586" y="1880350"/>
              <a:ext cx="1210597" cy="2804714"/>
            </a:xfrm>
            <a:prstGeom prst="rect">
              <a:avLst/>
            </a:prstGeom>
            <a:noFill/>
            <a:ln>
              <a:noFill/>
            </a:ln>
            <a:effectLst/>
          </p:spPr>
          <p:txBody>
            <a:bodyPr spcFirstLastPara="0" vert="horz" wrap="square" lIns="45720" tIns="45720" rIns="45720" bIns="45720" numCol="1" spcCol="1270" anchor="ctr" anchorCtr="0">
              <a:noAutofit/>
            </a:bodyPr>
            <a:lstStyle/>
            <a:p>
              <a:pPr marL="0" marR="0" lvl="0" indent="0" algn="ctr" defTabSz="533400" eaLnBrk="1" fontAlgn="auto" latinLnBrk="0" hangingPunct="1">
                <a:lnSpc>
                  <a:spcPct val="90000"/>
                </a:lnSpc>
                <a:spcBef>
                  <a:spcPct val="0"/>
                </a:spcBef>
                <a:spcAft>
                  <a:spcPct val="35000"/>
                </a:spcAft>
                <a:buClrTx/>
                <a:buSzTx/>
                <a:buFont typeface="Arial" panose="020B0604020202020204" pitchFamily="34" charset="0"/>
                <a:buNone/>
                <a:tabLst/>
                <a:defRPr/>
              </a:pPr>
              <a:r>
                <a:rPr kumimoji="0" lang="en-GB" sz="1200" b="0" i="0" u="none" strike="noStrike" kern="1200" cap="none" spc="0" normalizeH="0" baseline="0" noProof="0" dirty="0">
                  <a:ln>
                    <a:noFill/>
                  </a:ln>
                  <a:solidFill>
                    <a:sysClr val="windowText" lastClr="000000"/>
                  </a:solidFill>
                  <a:effectLst/>
                  <a:uLnTx/>
                  <a:uFillTx/>
                  <a:latin typeface="UD Digi Kyokasho NK-R" panose="02020400000000000000" pitchFamily="18" charset="-128"/>
                  <a:ea typeface="UD Digi Kyokasho NK-R" panose="02020400000000000000" pitchFamily="18" charset="-128"/>
                  <a:cs typeface="+mn-cs"/>
                </a:rPr>
                <a:t>Focuses on the behaviour rather than the emotions generating the behaviour</a:t>
              </a:r>
            </a:p>
          </p:txBody>
        </p:sp>
      </p:grpSp>
      <p:grpSp>
        <p:nvGrpSpPr>
          <p:cNvPr id="19" name="Group 18">
            <a:extLst>
              <a:ext uri="{FF2B5EF4-FFF2-40B4-BE49-F238E27FC236}">
                <a16:creationId xmlns:a16="http://schemas.microsoft.com/office/drawing/2014/main" id="{7440EB74-5951-8092-2FEF-0EC130A12553}"/>
              </a:ext>
            </a:extLst>
          </p:cNvPr>
          <p:cNvGrpSpPr/>
          <p:nvPr/>
        </p:nvGrpSpPr>
        <p:grpSpPr>
          <a:xfrm>
            <a:off x="6473915" y="2573887"/>
            <a:ext cx="1285923" cy="2880040"/>
            <a:chOff x="4181864" y="1842687"/>
            <a:chExt cx="1285923" cy="2880040"/>
          </a:xfrm>
        </p:grpSpPr>
        <p:sp>
          <p:nvSpPr>
            <p:cNvPr id="20" name="Rectangle: Rounded Corners 19">
              <a:extLst>
                <a:ext uri="{FF2B5EF4-FFF2-40B4-BE49-F238E27FC236}">
                  <a16:creationId xmlns:a16="http://schemas.microsoft.com/office/drawing/2014/main" id="{7F742736-A8F0-C82D-50D5-1C051A53564A}"/>
                </a:ext>
              </a:extLst>
            </p:cNvPr>
            <p:cNvSpPr/>
            <p:nvPr/>
          </p:nvSpPr>
          <p:spPr>
            <a:xfrm>
              <a:off x="4181864" y="1842687"/>
              <a:ext cx="1285923" cy="2880040"/>
            </a:xfrm>
            <a:prstGeom prst="roundRect">
              <a:avLst>
                <a:gd name="adj" fmla="val 10000"/>
              </a:avLst>
            </a:prstGeom>
            <a:solidFill>
              <a:sysClr val="window" lastClr="FFFFFF">
                <a:lumMod val="95000"/>
              </a:sysClr>
            </a:solidFill>
            <a:ln w="12700" cap="flat" cmpd="sng" algn="ctr">
              <a:solidFill>
                <a:sysClr val="window" lastClr="FFFFFF">
                  <a:hueOff val="0"/>
                  <a:satOff val="0"/>
                  <a:lumOff val="0"/>
                  <a:alphaOff val="0"/>
                </a:sysClr>
              </a:solidFill>
              <a:prstDash val="solid"/>
              <a:miter lim="800000"/>
            </a:ln>
            <a:effectLst/>
          </p:spPr>
          <p:txBody>
            <a:bodyPr/>
            <a:lstStyle/>
            <a:p>
              <a:endParaRPr lang="en-GB"/>
            </a:p>
          </p:txBody>
        </p:sp>
        <p:sp>
          <p:nvSpPr>
            <p:cNvPr id="21" name="Rectangle: Rounded Corners 4">
              <a:extLst>
                <a:ext uri="{FF2B5EF4-FFF2-40B4-BE49-F238E27FC236}">
                  <a16:creationId xmlns:a16="http://schemas.microsoft.com/office/drawing/2014/main" id="{39ACC7CF-B0D9-DB57-C93E-C8A83075309D}"/>
                </a:ext>
              </a:extLst>
            </p:cNvPr>
            <p:cNvSpPr txBox="1"/>
            <p:nvPr/>
          </p:nvSpPr>
          <p:spPr>
            <a:xfrm>
              <a:off x="4219527" y="1880350"/>
              <a:ext cx="1210597" cy="2804714"/>
            </a:xfrm>
            <a:prstGeom prst="rect">
              <a:avLst/>
            </a:prstGeom>
            <a:noFill/>
            <a:ln>
              <a:noFill/>
            </a:ln>
            <a:effectLst/>
          </p:spPr>
          <p:txBody>
            <a:bodyPr spcFirstLastPara="0" vert="horz" wrap="square" lIns="45720" tIns="45720" rIns="45720" bIns="45720" numCol="1" spcCol="1270" anchor="ctr" anchorCtr="0">
              <a:noAutofit/>
            </a:bodyPr>
            <a:lstStyle/>
            <a:p>
              <a:pPr marL="0" marR="0" lvl="0" indent="0" algn="ctr" defTabSz="533400" eaLnBrk="1" fontAlgn="auto" latinLnBrk="0" hangingPunct="1">
                <a:lnSpc>
                  <a:spcPct val="90000"/>
                </a:lnSpc>
                <a:spcBef>
                  <a:spcPct val="0"/>
                </a:spcBef>
                <a:spcAft>
                  <a:spcPct val="35000"/>
                </a:spcAft>
                <a:buClrTx/>
                <a:buSzTx/>
                <a:buFont typeface="Arial" panose="020B0604020202020204" pitchFamily="34" charset="0"/>
                <a:buNone/>
                <a:tabLst/>
                <a:defRPr/>
              </a:pPr>
              <a:r>
                <a:rPr kumimoji="0" lang="en-GB" sz="1200" b="0" i="0" u="none" strike="noStrike" kern="1200" cap="none" spc="0" normalizeH="0" baseline="0" noProof="0" dirty="0">
                  <a:ln>
                    <a:noFill/>
                  </a:ln>
                  <a:solidFill>
                    <a:sysClr val="windowText" lastClr="000000"/>
                  </a:solidFill>
                  <a:effectLst/>
                  <a:uLnTx/>
                  <a:uFillTx/>
                  <a:latin typeface="UD Digi Kyokasho NK-R" panose="02020400000000000000" pitchFamily="18" charset="-128"/>
                  <a:ea typeface="UD Digi Kyokasho NK-R" panose="02020400000000000000" pitchFamily="18" charset="-128"/>
                  <a:cs typeface="+mn-cs"/>
                </a:rPr>
                <a:t>Lacks empathy, noticeably critical and intolerant</a:t>
              </a:r>
            </a:p>
          </p:txBody>
        </p:sp>
      </p:grpSp>
      <p:grpSp>
        <p:nvGrpSpPr>
          <p:cNvPr id="25" name="Group 24">
            <a:extLst>
              <a:ext uri="{FF2B5EF4-FFF2-40B4-BE49-F238E27FC236}">
                <a16:creationId xmlns:a16="http://schemas.microsoft.com/office/drawing/2014/main" id="{EFB111AF-A77E-613A-6BAD-38827D82214F}"/>
              </a:ext>
            </a:extLst>
          </p:cNvPr>
          <p:cNvGrpSpPr/>
          <p:nvPr/>
        </p:nvGrpSpPr>
        <p:grpSpPr>
          <a:xfrm>
            <a:off x="7929483" y="2611550"/>
            <a:ext cx="1285923" cy="2880040"/>
            <a:chOff x="5575806" y="1842687"/>
            <a:chExt cx="1285923" cy="2880040"/>
          </a:xfrm>
        </p:grpSpPr>
        <p:sp>
          <p:nvSpPr>
            <p:cNvPr id="26" name="Rectangle: Rounded Corners 25">
              <a:extLst>
                <a:ext uri="{FF2B5EF4-FFF2-40B4-BE49-F238E27FC236}">
                  <a16:creationId xmlns:a16="http://schemas.microsoft.com/office/drawing/2014/main" id="{6ECFDF2D-3A7B-D063-040B-ED48289AE838}"/>
                </a:ext>
              </a:extLst>
            </p:cNvPr>
            <p:cNvSpPr/>
            <p:nvPr/>
          </p:nvSpPr>
          <p:spPr>
            <a:xfrm>
              <a:off x="5575806" y="1842687"/>
              <a:ext cx="1285923" cy="2880040"/>
            </a:xfrm>
            <a:prstGeom prst="roundRect">
              <a:avLst>
                <a:gd name="adj" fmla="val 10000"/>
              </a:avLst>
            </a:prstGeom>
            <a:solidFill>
              <a:schemeClr val="bg1">
                <a:lumMod val="95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sp>
          <p:nvSpPr>
            <p:cNvPr id="27" name="Rectangle: Rounded Corners 4">
              <a:extLst>
                <a:ext uri="{FF2B5EF4-FFF2-40B4-BE49-F238E27FC236}">
                  <a16:creationId xmlns:a16="http://schemas.microsoft.com/office/drawing/2014/main" id="{688655F1-D43F-C078-3BC2-612A0146F00B}"/>
                </a:ext>
              </a:extLst>
            </p:cNvPr>
            <p:cNvSpPr txBox="1"/>
            <p:nvPr/>
          </p:nvSpPr>
          <p:spPr>
            <a:xfrm>
              <a:off x="5613469" y="1880350"/>
              <a:ext cx="1210597" cy="280471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Font typeface="Arial" panose="020B0604020202020204" pitchFamily="34" charset="0"/>
                <a:buNone/>
              </a:pPr>
              <a:r>
                <a:rPr lang="en-GB" sz="1200" kern="1200" dirty="0">
                  <a:solidFill>
                    <a:schemeClr val="tx1"/>
                  </a:solidFill>
                  <a:latin typeface="UD Digi Kyokasho NK-R" panose="02020400000000000000" pitchFamily="18" charset="-128"/>
                  <a:ea typeface="UD Digi Kyokasho NK-R" panose="02020400000000000000" pitchFamily="18" charset="-128"/>
                </a:rPr>
                <a:t>More likely to view negative emotional displays as a form of manipulation, lack of obedience, sign of bad character</a:t>
              </a:r>
            </a:p>
          </p:txBody>
        </p:sp>
      </p:grpSp>
      <p:grpSp>
        <p:nvGrpSpPr>
          <p:cNvPr id="28" name="Group 27">
            <a:extLst>
              <a:ext uri="{FF2B5EF4-FFF2-40B4-BE49-F238E27FC236}">
                <a16:creationId xmlns:a16="http://schemas.microsoft.com/office/drawing/2014/main" id="{E7A344A3-7251-AB58-764F-FD67F94E4C11}"/>
              </a:ext>
            </a:extLst>
          </p:cNvPr>
          <p:cNvGrpSpPr/>
          <p:nvPr/>
        </p:nvGrpSpPr>
        <p:grpSpPr>
          <a:xfrm>
            <a:off x="9385051" y="2611550"/>
            <a:ext cx="1285923" cy="2880040"/>
            <a:chOff x="6969747" y="1842687"/>
            <a:chExt cx="1285923" cy="2880040"/>
          </a:xfrm>
        </p:grpSpPr>
        <p:sp>
          <p:nvSpPr>
            <p:cNvPr id="29" name="Rectangle: Rounded Corners 28">
              <a:extLst>
                <a:ext uri="{FF2B5EF4-FFF2-40B4-BE49-F238E27FC236}">
                  <a16:creationId xmlns:a16="http://schemas.microsoft.com/office/drawing/2014/main" id="{6C2EC623-8E83-BE86-86C9-50A5B76CCE05}"/>
                </a:ext>
              </a:extLst>
            </p:cNvPr>
            <p:cNvSpPr/>
            <p:nvPr/>
          </p:nvSpPr>
          <p:spPr>
            <a:xfrm>
              <a:off x="6969747" y="1842687"/>
              <a:ext cx="1285923" cy="2880040"/>
            </a:xfrm>
            <a:prstGeom prst="roundRect">
              <a:avLst>
                <a:gd name="adj" fmla="val 10000"/>
              </a:avLst>
            </a:prstGeom>
            <a:solidFill>
              <a:sysClr val="window" lastClr="FFFFFF">
                <a:lumMod val="95000"/>
              </a:sysClr>
            </a:solidFill>
            <a:ln w="12700" cap="flat" cmpd="sng" algn="ctr">
              <a:solidFill>
                <a:sysClr val="window" lastClr="FFFFFF">
                  <a:hueOff val="0"/>
                  <a:satOff val="0"/>
                  <a:lumOff val="0"/>
                  <a:alphaOff val="0"/>
                </a:sysClr>
              </a:solidFill>
              <a:prstDash val="solid"/>
              <a:miter lim="800000"/>
            </a:ln>
            <a:effectLst/>
          </p:spPr>
          <p:txBody>
            <a:bodyPr/>
            <a:lstStyle/>
            <a:p>
              <a:endParaRPr lang="en-GB"/>
            </a:p>
          </p:txBody>
        </p:sp>
        <p:sp>
          <p:nvSpPr>
            <p:cNvPr id="30" name="Rectangle: Rounded Corners 4">
              <a:extLst>
                <a:ext uri="{FF2B5EF4-FFF2-40B4-BE49-F238E27FC236}">
                  <a16:creationId xmlns:a16="http://schemas.microsoft.com/office/drawing/2014/main" id="{CEF43309-2D54-F8AB-333C-03D812F0E957}"/>
                </a:ext>
              </a:extLst>
            </p:cNvPr>
            <p:cNvSpPr txBox="1"/>
            <p:nvPr/>
          </p:nvSpPr>
          <p:spPr>
            <a:xfrm>
              <a:off x="7007410" y="1880350"/>
              <a:ext cx="1210597" cy="2804714"/>
            </a:xfrm>
            <a:prstGeom prst="rect">
              <a:avLst/>
            </a:prstGeom>
            <a:noFill/>
            <a:ln>
              <a:noFill/>
            </a:ln>
            <a:effectLst/>
          </p:spPr>
          <p:txBody>
            <a:bodyPr spcFirstLastPara="0" vert="horz" wrap="square" lIns="45720" tIns="45720" rIns="45720" bIns="45720" numCol="1" spcCol="1270" anchor="ctr" anchorCtr="0">
              <a:noAutofit/>
            </a:bodyPr>
            <a:lstStyle/>
            <a:p>
              <a:pPr marL="0" marR="0" lvl="0" indent="0" algn="ctr" defTabSz="533400" eaLnBrk="1" fontAlgn="auto" latinLnBrk="0" hangingPunct="1">
                <a:lnSpc>
                  <a:spcPct val="90000"/>
                </a:lnSpc>
                <a:spcBef>
                  <a:spcPct val="0"/>
                </a:spcBef>
                <a:spcAft>
                  <a:spcPct val="35000"/>
                </a:spcAft>
                <a:buClrTx/>
                <a:buSzTx/>
                <a:buFont typeface="Arial" panose="020B0604020202020204" pitchFamily="34" charset="0"/>
                <a:buNone/>
                <a:tabLst/>
                <a:defRPr/>
              </a:pPr>
              <a:r>
                <a:rPr kumimoji="0" lang="en-GB" sz="1200" b="0" i="0" u="none" strike="noStrike" kern="1200" cap="none" spc="0" normalizeH="0" baseline="0" noProof="0" dirty="0">
                  <a:ln>
                    <a:noFill/>
                  </a:ln>
                  <a:solidFill>
                    <a:sysClr val="windowText" lastClr="000000"/>
                  </a:solidFill>
                  <a:effectLst/>
                  <a:uLnTx/>
                  <a:uFillTx/>
                  <a:latin typeface="UD Digi Kyokasho NK-R" panose="02020400000000000000" pitchFamily="18" charset="-128"/>
                  <a:ea typeface="UD Digi Kyokasho NK-R" panose="02020400000000000000" pitchFamily="18" charset="-128"/>
                  <a:cs typeface="+mn-cs"/>
                </a:rPr>
                <a:t>Often motivated by need to control and regain power and/or to ‘toughen up’ child</a:t>
              </a:r>
            </a:p>
          </p:txBody>
        </p:sp>
      </p:grpSp>
    </p:spTree>
    <p:extLst>
      <p:ext uri="{BB962C8B-B14F-4D97-AF65-F5344CB8AC3E}">
        <p14:creationId xmlns:p14="http://schemas.microsoft.com/office/powerpoint/2010/main" val="28793451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F71805-39E9-F0A4-EA8F-9E29C4079CE7}"/>
              </a:ext>
            </a:extLst>
          </p:cNvPr>
          <p:cNvSpPr>
            <a:spLocks noGrp="1"/>
          </p:cNvSpPr>
          <p:nvPr>
            <p:ph type="title"/>
          </p:nvPr>
        </p:nvSpPr>
        <p:spPr/>
        <p:txBody>
          <a:bodyPr/>
          <a:lstStyle/>
          <a:p>
            <a:r>
              <a:rPr lang="en-GB" dirty="0"/>
              <a:t>What you might say if you are using an emotional disapproving style…</a:t>
            </a:r>
          </a:p>
        </p:txBody>
      </p:sp>
      <p:sp>
        <p:nvSpPr>
          <p:cNvPr id="34" name="Speech Bubble: Rectangle with Corners Rounded 33">
            <a:extLst>
              <a:ext uri="{FF2B5EF4-FFF2-40B4-BE49-F238E27FC236}">
                <a16:creationId xmlns:a16="http://schemas.microsoft.com/office/drawing/2014/main" id="{D62BC61E-5C85-4F2C-D136-CD38BEDF4253}"/>
              </a:ext>
            </a:extLst>
          </p:cNvPr>
          <p:cNvSpPr/>
          <p:nvPr/>
        </p:nvSpPr>
        <p:spPr>
          <a:xfrm>
            <a:off x="1358624" y="1620456"/>
            <a:ext cx="2472596" cy="1608881"/>
          </a:xfrm>
          <a:custGeom>
            <a:avLst/>
            <a:gdLst>
              <a:gd name="connsiteX0" fmla="*/ 0 w 2472596"/>
              <a:gd name="connsiteY0" fmla="*/ 268152 h 1608881"/>
              <a:gd name="connsiteX1" fmla="*/ 268152 w 2472596"/>
              <a:gd name="connsiteY1" fmla="*/ 0 h 1608881"/>
              <a:gd name="connsiteX2" fmla="*/ 412099 w 2472596"/>
              <a:gd name="connsiteY2" fmla="*/ 0 h 1608881"/>
              <a:gd name="connsiteX3" fmla="*/ 412099 w 2472596"/>
              <a:gd name="connsiteY3" fmla="*/ 0 h 1608881"/>
              <a:gd name="connsiteX4" fmla="*/ 1030248 w 2472596"/>
              <a:gd name="connsiteY4" fmla="*/ 0 h 1608881"/>
              <a:gd name="connsiteX5" fmla="*/ 2204444 w 2472596"/>
              <a:gd name="connsiteY5" fmla="*/ 0 h 1608881"/>
              <a:gd name="connsiteX6" fmla="*/ 2472596 w 2472596"/>
              <a:gd name="connsiteY6" fmla="*/ 268152 h 1608881"/>
              <a:gd name="connsiteX7" fmla="*/ 2472596 w 2472596"/>
              <a:gd name="connsiteY7" fmla="*/ 938514 h 1608881"/>
              <a:gd name="connsiteX8" fmla="*/ 2472596 w 2472596"/>
              <a:gd name="connsiteY8" fmla="*/ 938514 h 1608881"/>
              <a:gd name="connsiteX9" fmla="*/ 2472596 w 2472596"/>
              <a:gd name="connsiteY9" fmla="*/ 1340734 h 1608881"/>
              <a:gd name="connsiteX10" fmla="*/ 2472596 w 2472596"/>
              <a:gd name="connsiteY10" fmla="*/ 1340729 h 1608881"/>
              <a:gd name="connsiteX11" fmla="*/ 2204444 w 2472596"/>
              <a:gd name="connsiteY11" fmla="*/ 1608881 h 1608881"/>
              <a:gd name="connsiteX12" fmla="*/ 1030248 w 2472596"/>
              <a:gd name="connsiteY12" fmla="*/ 1608881 h 1608881"/>
              <a:gd name="connsiteX13" fmla="*/ 184134 w 2472596"/>
              <a:gd name="connsiteY13" fmla="*/ 2001963 h 1608881"/>
              <a:gd name="connsiteX14" fmla="*/ 412099 w 2472596"/>
              <a:gd name="connsiteY14" fmla="*/ 1608881 h 1608881"/>
              <a:gd name="connsiteX15" fmla="*/ 268152 w 2472596"/>
              <a:gd name="connsiteY15" fmla="*/ 1608881 h 1608881"/>
              <a:gd name="connsiteX16" fmla="*/ 0 w 2472596"/>
              <a:gd name="connsiteY16" fmla="*/ 1340729 h 1608881"/>
              <a:gd name="connsiteX17" fmla="*/ 0 w 2472596"/>
              <a:gd name="connsiteY17" fmla="*/ 1340734 h 1608881"/>
              <a:gd name="connsiteX18" fmla="*/ 0 w 2472596"/>
              <a:gd name="connsiteY18" fmla="*/ 938514 h 1608881"/>
              <a:gd name="connsiteX19" fmla="*/ 0 w 2472596"/>
              <a:gd name="connsiteY19" fmla="*/ 938514 h 1608881"/>
              <a:gd name="connsiteX20" fmla="*/ 0 w 2472596"/>
              <a:gd name="connsiteY20" fmla="*/ 268152 h 1608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472596" h="1608881" fill="none" extrusionOk="0">
                <a:moveTo>
                  <a:pt x="0" y="268152"/>
                </a:moveTo>
                <a:cubicBezTo>
                  <a:pt x="6693" y="107998"/>
                  <a:pt x="142366" y="10407"/>
                  <a:pt x="268152" y="0"/>
                </a:cubicBezTo>
                <a:cubicBezTo>
                  <a:pt x="310635" y="-7692"/>
                  <a:pt x="358977" y="-10683"/>
                  <a:pt x="412099" y="0"/>
                </a:cubicBezTo>
                <a:lnTo>
                  <a:pt x="412099" y="0"/>
                </a:lnTo>
                <a:cubicBezTo>
                  <a:pt x="602089" y="26105"/>
                  <a:pt x="827826" y="52965"/>
                  <a:pt x="1030248" y="0"/>
                </a:cubicBezTo>
                <a:cubicBezTo>
                  <a:pt x="1187374" y="-11437"/>
                  <a:pt x="2051125" y="-59132"/>
                  <a:pt x="2204444" y="0"/>
                </a:cubicBezTo>
                <a:cubicBezTo>
                  <a:pt x="2371973" y="-10044"/>
                  <a:pt x="2470502" y="121747"/>
                  <a:pt x="2472596" y="268152"/>
                </a:cubicBezTo>
                <a:cubicBezTo>
                  <a:pt x="2512583" y="566634"/>
                  <a:pt x="2420549" y="694557"/>
                  <a:pt x="2472596" y="938514"/>
                </a:cubicBezTo>
                <a:lnTo>
                  <a:pt x="2472596" y="938514"/>
                </a:lnTo>
                <a:cubicBezTo>
                  <a:pt x="2437074" y="1134873"/>
                  <a:pt x="2473229" y="1158456"/>
                  <a:pt x="2472596" y="1340734"/>
                </a:cubicBezTo>
                <a:lnTo>
                  <a:pt x="2472596" y="1340729"/>
                </a:lnTo>
                <a:cubicBezTo>
                  <a:pt x="2452911" y="1468637"/>
                  <a:pt x="2350878" y="1611577"/>
                  <a:pt x="2204444" y="1608881"/>
                </a:cubicBezTo>
                <a:cubicBezTo>
                  <a:pt x="1797465" y="1561074"/>
                  <a:pt x="1278518" y="1535451"/>
                  <a:pt x="1030248" y="1608881"/>
                </a:cubicBezTo>
                <a:cubicBezTo>
                  <a:pt x="800889" y="1623990"/>
                  <a:pt x="289944" y="1922656"/>
                  <a:pt x="184134" y="2001963"/>
                </a:cubicBezTo>
                <a:cubicBezTo>
                  <a:pt x="258862" y="1873117"/>
                  <a:pt x="363894" y="1707204"/>
                  <a:pt x="412099" y="1608881"/>
                </a:cubicBezTo>
                <a:cubicBezTo>
                  <a:pt x="383165" y="1617612"/>
                  <a:pt x="308765" y="1619923"/>
                  <a:pt x="268152" y="1608881"/>
                </a:cubicBezTo>
                <a:cubicBezTo>
                  <a:pt x="111570" y="1597708"/>
                  <a:pt x="21232" y="1501589"/>
                  <a:pt x="0" y="1340729"/>
                </a:cubicBezTo>
                <a:lnTo>
                  <a:pt x="0" y="1340734"/>
                </a:lnTo>
                <a:cubicBezTo>
                  <a:pt x="21196" y="1255222"/>
                  <a:pt x="1537" y="1097821"/>
                  <a:pt x="0" y="938514"/>
                </a:cubicBezTo>
                <a:lnTo>
                  <a:pt x="0" y="938514"/>
                </a:lnTo>
                <a:cubicBezTo>
                  <a:pt x="40990" y="704981"/>
                  <a:pt x="42644" y="515491"/>
                  <a:pt x="0" y="268152"/>
                </a:cubicBezTo>
                <a:close/>
              </a:path>
              <a:path w="2472596" h="1608881" stroke="0" extrusionOk="0">
                <a:moveTo>
                  <a:pt x="0" y="268152"/>
                </a:moveTo>
                <a:cubicBezTo>
                  <a:pt x="1945" y="115975"/>
                  <a:pt x="119276" y="-13470"/>
                  <a:pt x="268152" y="0"/>
                </a:cubicBezTo>
                <a:cubicBezTo>
                  <a:pt x="339028" y="-7767"/>
                  <a:pt x="344302" y="1856"/>
                  <a:pt x="412099" y="0"/>
                </a:cubicBezTo>
                <a:lnTo>
                  <a:pt x="412099" y="0"/>
                </a:lnTo>
                <a:cubicBezTo>
                  <a:pt x="657078" y="-3613"/>
                  <a:pt x="726219" y="43728"/>
                  <a:pt x="1030248" y="0"/>
                </a:cubicBezTo>
                <a:cubicBezTo>
                  <a:pt x="1176638" y="96430"/>
                  <a:pt x="2000023" y="67541"/>
                  <a:pt x="2204444" y="0"/>
                </a:cubicBezTo>
                <a:cubicBezTo>
                  <a:pt x="2365657" y="-13530"/>
                  <a:pt x="2446331" y="123981"/>
                  <a:pt x="2472596" y="268152"/>
                </a:cubicBezTo>
                <a:cubicBezTo>
                  <a:pt x="2455259" y="402207"/>
                  <a:pt x="2470562" y="727658"/>
                  <a:pt x="2472596" y="938514"/>
                </a:cubicBezTo>
                <a:lnTo>
                  <a:pt x="2472596" y="938514"/>
                </a:lnTo>
                <a:cubicBezTo>
                  <a:pt x="2483674" y="1040989"/>
                  <a:pt x="2481309" y="1191491"/>
                  <a:pt x="2472596" y="1340734"/>
                </a:cubicBezTo>
                <a:lnTo>
                  <a:pt x="2472596" y="1340729"/>
                </a:lnTo>
                <a:cubicBezTo>
                  <a:pt x="2485275" y="1490493"/>
                  <a:pt x="2354134" y="1588281"/>
                  <a:pt x="2204444" y="1608881"/>
                </a:cubicBezTo>
                <a:cubicBezTo>
                  <a:pt x="2029365" y="1712302"/>
                  <a:pt x="1480048" y="1641715"/>
                  <a:pt x="1030248" y="1608881"/>
                </a:cubicBezTo>
                <a:cubicBezTo>
                  <a:pt x="854457" y="1735859"/>
                  <a:pt x="368752" y="1841910"/>
                  <a:pt x="184134" y="2001963"/>
                </a:cubicBezTo>
                <a:cubicBezTo>
                  <a:pt x="321353" y="1840973"/>
                  <a:pt x="310595" y="1761912"/>
                  <a:pt x="412099" y="1608881"/>
                </a:cubicBezTo>
                <a:cubicBezTo>
                  <a:pt x="363866" y="1615296"/>
                  <a:pt x="330468" y="1610351"/>
                  <a:pt x="268152" y="1608881"/>
                </a:cubicBezTo>
                <a:cubicBezTo>
                  <a:pt x="91502" y="1612247"/>
                  <a:pt x="10325" y="1491533"/>
                  <a:pt x="0" y="1340729"/>
                </a:cubicBezTo>
                <a:lnTo>
                  <a:pt x="0" y="1340734"/>
                </a:lnTo>
                <a:cubicBezTo>
                  <a:pt x="-5221" y="1143827"/>
                  <a:pt x="19518" y="1139303"/>
                  <a:pt x="0" y="938514"/>
                </a:cubicBezTo>
                <a:lnTo>
                  <a:pt x="0" y="938514"/>
                </a:lnTo>
                <a:cubicBezTo>
                  <a:pt x="-37886" y="830871"/>
                  <a:pt x="-19706" y="393608"/>
                  <a:pt x="0" y="268152"/>
                </a:cubicBezTo>
                <a:close/>
              </a:path>
            </a:pathLst>
          </a:custGeom>
          <a:solidFill>
            <a:schemeClr val="bg1">
              <a:lumMod val="95000"/>
            </a:schemeClr>
          </a:solidFill>
          <a:ln w="19050">
            <a:solidFill>
              <a:schemeClr val="tx1"/>
            </a:solidFill>
            <a:extLst>
              <a:ext uri="{C807C97D-BFC1-408E-A445-0C87EB9F89A2}">
                <ask:lineSketchStyleProps xmlns:ask="http://schemas.microsoft.com/office/drawing/2018/sketchyshapes" sd="3143556660">
                  <a:prstGeom prst="wedgeRoundRectCallout">
                    <a:avLst>
                      <a:gd name="adj1" fmla="val -42553"/>
                      <a:gd name="adj2" fmla="val 74432"/>
                      <a:gd name="adj3" fmla="val 16667"/>
                    </a:avLst>
                  </a:prstGeom>
                  <ask:type>
                    <ask:lineSketchCurve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latin typeface="UD Digi Kyokasho NK-R" panose="02020400000000000000" pitchFamily="18" charset="-128"/>
              <a:ea typeface="UD Digi Kyokasho NK-R" panose="02020400000000000000" pitchFamily="18" charset="-128"/>
            </a:endParaRPr>
          </a:p>
          <a:p>
            <a:pPr algn="ctr"/>
            <a:r>
              <a:rPr lang="en-GB" dirty="0">
                <a:solidFill>
                  <a:schemeClr val="tx1"/>
                </a:solidFill>
                <a:latin typeface="UD Digi Kyokasho NK-R" panose="02020400000000000000" pitchFamily="18" charset="-128"/>
                <a:ea typeface="UD Digi Kyokasho NK-R" panose="02020400000000000000" pitchFamily="18" charset="-128"/>
              </a:rPr>
              <a:t>“Stop crying this instant”</a:t>
            </a:r>
          </a:p>
          <a:p>
            <a:pPr algn="ctr"/>
            <a:endParaRPr lang="en-GB" dirty="0">
              <a:solidFill>
                <a:schemeClr val="tx1"/>
              </a:solidFill>
              <a:latin typeface="UD Digi Kyokasho NK-R" panose="02020400000000000000" pitchFamily="18" charset="-128"/>
              <a:ea typeface="UD Digi Kyokasho NK-R" panose="02020400000000000000" pitchFamily="18" charset="-128"/>
            </a:endParaRPr>
          </a:p>
        </p:txBody>
      </p:sp>
      <p:sp>
        <p:nvSpPr>
          <p:cNvPr id="35" name="Speech Bubble: Rectangle with Corners Rounded 34">
            <a:extLst>
              <a:ext uri="{FF2B5EF4-FFF2-40B4-BE49-F238E27FC236}">
                <a16:creationId xmlns:a16="http://schemas.microsoft.com/office/drawing/2014/main" id="{D7C12023-7334-C28A-A6C7-FE79A112D31C}"/>
              </a:ext>
            </a:extLst>
          </p:cNvPr>
          <p:cNvSpPr/>
          <p:nvPr/>
        </p:nvSpPr>
        <p:spPr>
          <a:xfrm>
            <a:off x="4269823" y="2357475"/>
            <a:ext cx="2472596" cy="1608881"/>
          </a:xfrm>
          <a:custGeom>
            <a:avLst/>
            <a:gdLst>
              <a:gd name="connsiteX0" fmla="*/ 0 w 2472596"/>
              <a:gd name="connsiteY0" fmla="*/ 268152 h 1608881"/>
              <a:gd name="connsiteX1" fmla="*/ 268152 w 2472596"/>
              <a:gd name="connsiteY1" fmla="*/ 0 h 1608881"/>
              <a:gd name="connsiteX2" fmla="*/ 412099 w 2472596"/>
              <a:gd name="connsiteY2" fmla="*/ 0 h 1608881"/>
              <a:gd name="connsiteX3" fmla="*/ 412099 w 2472596"/>
              <a:gd name="connsiteY3" fmla="*/ 0 h 1608881"/>
              <a:gd name="connsiteX4" fmla="*/ 1030248 w 2472596"/>
              <a:gd name="connsiteY4" fmla="*/ 0 h 1608881"/>
              <a:gd name="connsiteX5" fmla="*/ 2204444 w 2472596"/>
              <a:gd name="connsiteY5" fmla="*/ 0 h 1608881"/>
              <a:gd name="connsiteX6" fmla="*/ 2472596 w 2472596"/>
              <a:gd name="connsiteY6" fmla="*/ 268152 h 1608881"/>
              <a:gd name="connsiteX7" fmla="*/ 2472596 w 2472596"/>
              <a:gd name="connsiteY7" fmla="*/ 938514 h 1608881"/>
              <a:gd name="connsiteX8" fmla="*/ 2472596 w 2472596"/>
              <a:gd name="connsiteY8" fmla="*/ 938514 h 1608881"/>
              <a:gd name="connsiteX9" fmla="*/ 2472596 w 2472596"/>
              <a:gd name="connsiteY9" fmla="*/ 1340734 h 1608881"/>
              <a:gd name="connsiteX10" fmla="*/ 2472596 w 2472596"/>
              <a:gd name="connsiteY10" fmla="*/ 1340729 h 1608881"/>
              <a:gd name="connsiteX11" fmla="*/ 2204444 w 2472596"/>
              <a:gd name="connsiteY11" fmla="*/ 1608881 h 1608881"/>
              <a:gd name="connsiteX12" fmla="*/ 1030248 w 2472596"/>
              <a:gd name="connsiteY12" fmla="*/ 1608881 h 1608881"/>
              <a:gd name="connsiteX13" fmla="*/ 184134 w 2472596"/>
              <a:gd name="connsiteY13" fmla="*/ 2001963 h 1608881"/>
              <a:gd name="connsiteX14" fmla="*/ 412099 w 2472596"/>
              <a:gd name="connsiteY14" fmla="*/ 1608881 h 1608881"/>
              <a:gd name="connsiteX15" fmla="*/ 268152 w 2472596"/>
              <a:gd name="connsiteY15" fmla="*/ 1608881 h 1608881"/>
              <a:gd name="connsiteX16" fmla="*/ 0 w 2472596"/>
              <a:gd name="connsiteY16" fmla="*/ 1340729 h 1608881"/>
              <a:gd name="connsiteX17" fmla="*/ 0 w 2472596"/>
              <a:gd name="connsiteY17" fmla="*/ 1340734 h 1608881"/>
              <a:gd name="connsiteX18" fmla="*/ 0 w 2472596"/>
              <a:gd name="connsiteY18" fmla="*/ 938514 h 1608881"/>
              <a:gd name="connsiteX19" fmla="*/ 0 w 2472596"/>
              <a:gd name="connsiteY19" fmla="*/ 938514 h 1608881"/>
              <a:gd name="connsiteX20" fmla="*/ 0 w 2472596"/>
              <a:gd name="connsiteY20" fmla="*/ 268152 h 1608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472596" h="1608881" fill="none" extrusionOk="0">
                <a:moveTo>
                  <a:pt x="0" y="268152"/>
                </a:moveTo>
                <a:cubicBezTo>
                  <a:pt x="6693" y="107998"/>
                  <a:pt x="142366" y="10407"/>
                  <a:pt x="268152" y="0"/>
                </a:cubicBezTo>
                <a:cubicBezTo>
                  <a:pt x="310635" y="-7692"/>
                  <a:pt x="358977" y="-10683"/>
                  <a:pt x="412099" y="0"/>
                </a:cubicBezTo>
                <a:lnTo>
                  <a:pt x="412099" y="0"/>
                </a:lnTo>
                <a:cubicBezTo>
                  <a:pt x="602089" y="26105"/>
                  <a:pt x="827826" y="52965"/>
                  <a:pt x="1030248" y="0"/>
                </a:cubicBezTo>
                <a:cubicBezTo>
                  <a:pt x="1187374" y="-11437"/>
                  <a:pt x="2051125" y="-59132"/>
                  <a:pt x="2204444" y="0"/>
                </a:cubicBezTo>
                <a:cubicBezTo>
                  <a:pt x="2371973" y="-10044"/>
                  <a:pt x="2470502" y="121747"/>
                  <a:pt x="2472596" y="268152"/>
                </a:cubicBezTo>
                <a:cubicBezTo>
                  <a:pt x="2512583" y="566634"/>
                  <a:pt x="2420549" y="694557"/>
                  <a:pt x="2472596" y="938514"/>
                </a:cubicBezTo>
                <a:lnTo>
                  <a:pt x="2472596" y="938514"/>
                </a:lnTo>
                <a:cubicBezTo>
                  <a:pt x="2437074" y="1134873"/>
                  <a:pt x="2473229" y="1158456"/>
                  <a:pt x="2472596" y="1340734"/>
                </a:cubicBezTo>
                <a:lnTo>
                  <a:pt x="2472596" y="1340729"/>
                </a:lnTo>
                <a:cubicBezTo>
                  <a:pt x="2452911" y="1468637"/>
                  <a:pt x="2350878" y="1611577"/>
                  <a:pt x="2204444" y="1608881"/>
                </a:cubicBezTo>
                <a:cubicBezTo>
                  <a:pt x="1797465" y="1561074"/>
                  <a:pt x="1278518" y="1535451"/>
                  <a:pt x="1030248" y="1608881"/>
                </a:cubicBezTo>
                <a:cubicBezTo>
                  <a:pt x="800889" y="1623990"/>
                  <a:pt x="289944" y="1922656"/>
                  <a:pt x="184134" y="2001963"/>
                </a:cubicBezTo>
                <a:cubicBezTo>
                  <a:pt x="258862" y="1873117"/>
                  <a:pt x="363894" y="1707204"/>
                  <a:pt x="412099" y="1608881"/>
                </a:cubicBezTo>
                <a:cubicBezTo>
                  <a:pt x="383165" y="1617612"/>
                  <a:pt x="308765" y="1619923"/>
                  <a:pt x="268152" y="1608881"/>
                </a:cubicBezTo>
                <a:cubicBezTo>
                  <a:pt x="111570" y="1597708"/>
                  <a:pt x="21232" y="1501589"/>
                  <a:pt x="0" y="1340729"/>
                </a:cubicBezTo>
                <a:lnTo>
                  <a:pt x="0" y="1340734"/>
                </a:lnTo>
                <a:cubicBezTo>
                  <a:pt x="21196" y="1255222"/>
                  <a:pt x="1537" y="1097821"/>
                  <a:pt x="0" y="938514"/>
                </a:cubicBezTo>
                <a:lnTo>
                  <a:pt x="0" y="938514"/>
                </a:lnTo>
                <a:cubicBezTo>
                  <a:pt x="40990" y="704981"/>
                  <a:pt x="42644" y="515491"/>
                  <a:pt x="0" y="268152"/>
                </a:cubicBezTo>
                <a:close/>
              </a:path>
              <a:path w="2472596" h="1608881" stroke="0" extrusionOk="0">
                <a:moveTo>
                  <a:pt x="0" y="268152"/>
                </a:moveTo>
                <a:cubicBezTo>
                  <a:pt x="1945" y="115975"/>
                  <a:pt x="119276" y="-13470"/>
                  <a:pt x="268152" y="0"/>
                </a:cubicBezTo>
                <a:cubicBezTo>
                  <a:pt x="339028" y="-7767"/>
                  <a:pt x="344302" y="1856"/>
                  <a:pt x="412099" y="0"/>
                </a:cubicBezTo>
                <a:lnTo>
                  <a:pt x="412099" y="0"/>
                </a:lnTo>
                <a:cubicBezTo>
                  <a:pt x="657078" y="-3613"/>
                  <a:pt x="726219" y="43728"/>
                  <a:pt x="1030248" y="0"/>
                </a:cubicBezTo>
                <a:cubicBezTo>
                  <a:pt x="1176638" y="96430"/>
                  <a:pt x="2000023" y="67541"/>
                  <a:pt x="2204444" y="0"/>
                </a:cubicBezTo>
                <a:cubicBezTo>
                  <a:pt x="2365657" y="-13530"/>
                  <a:pt x="2446331" y="123981"/>
                  <a:pt x="2472596" y="268152"/>
                </a:cubicBezTo>
                <a:cubicBezTo>
                  <a:pt x="2455259" y="402207"/>
                  <a:pt x="2470562" y="727658"/>
                  <a:pt x="2472596" y="938514"/>
                </a:cubicBezTo>
                <a:lnTo>
                  <a:pt x="2472596" y="938514"/>
                </a:lnTo>
                <a:cubicBezTo>
                  <a:pt x="2483674" y="1040989"/>
                  <a:pt x="2481309" y="1191491"/>
                  <a:pt x="2472596" y="1340734"/>
                </a:cubicBezTo>
                <a:lnTo>
                  <a:pt x="2472596" y="1340729"/>
                </a:lnTo>
                <a:cubicBezTo>
                  <a:pt x="2485275" y="1490493"/>
                  <a:pt x="2354134" y="1588281"/>
                  <a:pt x="2204444" y="1608881"/>
                </a:cubicBezTo>
                <a:cubicBezTo>
                  <a:pt x="2029365" y="1712302"/>
                  <a:pt x="1480048" y="1641715"/>
                  <a:pt x="1030248" y="1608881"/>
                </a:cubicBezTo>
                <a:cubicBezTo>
                  <a:pt x="854457" y="1735859"/>
                  <a:pt x="368752" y="1841910"/>
                  <a:pt x="184134" y="2001963"/>
                </a:cubicBezTo>
                <a:cubicBezTo>
                  <a:pt x="321353" y="1840973"/>
                  <a:pt x="310595" y="1761912"/>
                  <a:pt x="412099" y="1608881"/>
                </a:cubicBezTo>
                <a:cubicBezTo>
                  <a:pt x="363866" y="1615296"/>
                  <a:pt x="330468" y="1610351"/>
                  <a:pt x="268152" y="1608881"/>
                </a:cubicBezTo>
                <a:cubicBezTo>
                  <a:pt x="91502" y="1612247"/>
                  <a:pt x="10325" y="1491533"/>
                  <a:pt x="0" y="1340729"/>
                </a:cubicBezTo>
                <a:lnTo>
                  <a:pt x="0" y="1340734"/>
                </a:lnTo>
                <a:cubicBezTo>
                  <a:pt x="-5221" y="1143827"/>
                  <a:pt x="19518" y="1139303"/>
                  <a:pt x="0" y="938514"/>
                </a:cubicBezTo>
                <a:lnTo>
                  <a:pt x="0" y="938514"/>
                </a:lnTo>
                <a:cubicBezTo>
                  <a:pt x="-37886" y="830871"/>
                  <a:pt x="-19706" y="393608"/>
                  <a:pt x="0" y="268152"/>
                </a:cubicBezTo>
                <a:close/>
              </a:path>
            </a:pathLst>
          </a:custGeom>
          <a:solidFill>
            <a:schemeClr val="bg1">
              <a:lumMod val="95000"/>
            </a:schemeClr>
          </a:solidFill>
          <a:ln w="19050">
            <a:solidFill>
              <a:schemeClr val="tx1"/>
            </a:solidFill>
            <a:extLst>
              <a:ext uri="{C807C97D-BFC1-408E-A445-0C87EB9F89A2}">
                <ask:lineSketchStyleProps xmlns:ask="http://schemas.microsoft.com/office/drawing/2018/sketchyshapes" sd="3143556660">
                  <a:prstGeom prst="wedgeRoundRectCallout">
                    <a:avLst>
                      <a:gd name="adj1" fmla="val -42553"/>
                      <a:gd name="adj2" fmla="val 74432"/>
                      <a:gd name="adj3" fmla="val 16667"/>
                    </a:avLst>
                  </a:prstGeom>
                  <ask:type>
                    <ask:lineSketchCurve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latin typeface="UD Digi Kyokasho NK-R" panose="02020400000000000000" pitchFamily="18" charset="-128"/>
              <a:ea typeface="UD Digi Kyokasho NK-R" panose="02020400000000000000" pitchFamily="18" charset="-128"/>
            </a:endParaRPr>
          </a:p>
          <a:p>
            <a:pPr algn="ctr"/>
            <a:r>
              <a:rPr lang="en-GB" dirty="0">
                <a:solidFill>
                  <a:schemeClr val="tx1"/>
                </a:solidFill>
                <a:latin typeface="UD Digi Kyokasho NK-R" panose="02020400000000000000" pitchFamily="18" charset="-128"/>
                <a:ea typeface="UD Digi Kyokasho NK-R" panose="02020400000000000000" pitchFamily="18" charset="-128"/>
              </a:rPr>
              <a:t>“That is naughty stop that right now!”</a:t>
            </a:r>
          </a:p>
          <a:p>
            <a:pPr algn="ctr"/>
            <a:endParaRPr lang="en-GB" dirty="0">
              <a:solidFill>
                <a:schemeClr val="tx1"/>
              </a:solidFill>
              <a:latin typeface="UD Digi Kyokasho NK-R" panose="02020400000000000000" pitchFamily="18" charset="-128"/>
              <a:ea typeface="UD Digi Kyokasho NK-R" panose="02020400000000000000" pitchFamily="18" charset="-128"/>
            </a:endParaRPr>
          </a:p>
        </p:txBody>
      </p:sp>
      <p:sp>
        <p:nvSpPr>
          <p:cNvPr id="36" name="Speech Bubble: Rectangle with Corners Rounded 35">
            <a:extLst>
              <a:ext uri="{FF2B5EF4-FFF2-40B4-BE49-F238E27FC236}">
                <a16:creationId xmlns:a16="http://schemas.microsoft.com/office/drawing/2014/main" id="{650ED69A-33D4-DD0F-7D61-6A94CF39DDA9}"/>
              </a:ext>
            </a:extLst>
          </p:cNvPr>
          <p:cNvSpPr/>
          <p:nvPr/>
        </p:nvSpPr>
        <p:spPr>
          <a:xfrm>
            <a:off x="3248007" y="4965308"/>
            <a:ext cx="2472596" cy="1608881"/>
          </a:xfrm>
          <a:custGeom>
            <a:avLst/>
            <a:gdLst>
              <a:gd name="connsiteX0" fmla="*/ 0 w 2472596"/>
              <a:gd name="connsiteY0" fmla="*/ 268152 h 1608881"/>
              <a:gd name="connsiteX1" fmla="*/ 268152 w 2472596"/>
              <a:gd name="connsiteY1" fmla="*/ 0 h 1608881"/>
              <a:gd name="connsiteX2" fmla="*/ 412099 w 2472596"/>
              <a:gd name="connsiteY2" fmla="*/ 0 h 1608881"/>
              <a:gd name="connsiteX3" fmla="*/ 114679 w 2472596"/>
              <a:gd name="connsiteY3" fmla="*/ -498174 h 1608881"/>
              <a:gd name="connsiteX4" fmla="*/ 1030248 w 2472596"/>
              <a:gd name="connsiteY4" fmla="*/ 0 h 1608881"/>
              <a:gd name="connsiteX5" fmla="*/ 2204444 w 2472596"/>
              <a:gd name="connsiteY5" fmla="*/ 0 h 1608881"/>
              <a:gd name="connsiteX6" fmla="*/ 2472596 w 2472596"/>
              <a:gd name="connsiteY6" fmla="*/ 268152 h 1608881"/>
              <a:gd name="connsiteX7" fmla="*/ 2472596 w 2472596"/>
              <a:gd name="connsiteY7" fmla="*/ 268147 h 1608881"/>
              <a:gd name="connsiteX8" fmla="*/ 2472596 w 2472596"/>
              <a:gd name="connsiteY8" fmla="*/ 268147 h 1608881"/>
              <a:gd name="connsiteX9" fmla="*/ 2472596 w 2472596"/>
              <a:gd name="connsiteY9" fmla="*/ 670367 h 1608881"/>
              <a:gd name="connsiteX10" fmla="*/ 2472596 w 2472596"/>
              <a:gd name="connsiteY10" fmla="*/ 1340729 h 1608881"/>
              <a:gd name="connsiteX11" fmla="*/ 2204444 w 2472596"/>
              <a:gd name="connsiteY11" fmla="*/ 1608881 h 1608881"/>
              <a:gd name="connsiteX12" fmla="*/ 1030248 w 2472596"/>
              <a:gd name="connsiteY12" fmla="*/ 1608881 h 1608881"/>
              <a:gd name="connsiteX13" fmla="*/ 412099 w 2472596"/>
              <a:gd name="connsiteY13" fmla="*/ 1608881 h 1608881"/>
              <a:gd name="connsiteX14" fmla="*/ 412099 w 2472596"/>
              <a:gd name="connsiteY14" fmla="*/ 1608881 h 1608881"/>
              <a:gd name="connsiteX15" fmla="*/ 268152 w 2472596"/>
              <a:gd name="connsiteY15" fmla="*/ 1608881 h 1608881"/>
              <a:gd name="connsiteX16" fmla="*/ 0 w 2472596"/>
              <a:gd name="connsiteY16" fmla="*/ 1340729 h 1608881"/>
              <a:gd name="connsiteX17" fmla="*/ 0 w 2472596"/>
              <a:gd name="connsiteY17" fmla="*/ 670367 h 1608881"/>
              <a:gd name="connsiteX18" fmla="*/ 0 w 2472596"/>
              <a:gd name="connsiteY18" fmla="*/ 268147 h 1608881"/>
              <a:gd name="connsiteX19" fmla="*/ 0 w 2472596"/>
              <a:gd name="connsiteY19" fmla="*/ 268147 h 1608881"/>
              <a:gd name="connsiteX20" fmla="*/ 0 w 2472596"/>
              <a:gd name="connsiteY20" fmla="*/ 268152 h 1608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472596" h="1608881" fill="none" extrusionOk="0">
                <a:moveTo>
                  <a:pt x="0" y="268152"/>
                </a:moveTo>
                <a:cubicBezTo>
                  <a:pt x="6693" y="107998"/>
                  <a:pt x="142366" y="10407"/>
                  <a:pt x="268152" y="0"/>
                </a:cubicBezTo>
                <a:cubicBezTo>
                  <a:pt x="310635" y="-7692"/>
                  <a:pt x="358977" y="-10683"/>
                  <a:pt x="412099" y="0"/>
                </a:cubicBezTo>
                <a:cubicBezTo>
                  <a:pt x="330813" y="-74118"/>
                  <a:pt x="248585" y="-366609"/>
                  <a:pt x="114679" y="-498174"/>
                </a:cubicBezTo>
                <a:cubicBezTo>
                  <a:pt x="513188" y="-180934"/>
                  <a:pt x="883982" y="-2052"/>
                  <a:pt x="1030248" y="0"/>
                </a:cubicBezTo>
                <a:cubicBezTo>
                  <a:pt x="1485661" y="47596"/>
                  <a:pt x="1841647" y="-28706"/>
                  <a:pt x="2204444" y="0"/>
                </a:cubicBezTo>
                <a:cubicBezTo>
                  <a:pt x="2381191" y="4364"/>
                  <a:pt x="2462808" y="98513"/>
                  <a:pt x="2472596" y="268152"/>
                </a:cubicBezTo>
                <a:lnTo>
                  <a:pt x="2472596" y="268147"/>
                </a:lnTo>
                <a:lnTo>
                  <a:pt x="2472596" y="268147"/>
                </a:lnTo>
                <a:cubicBezTo>
                  <a:pt x="2437074" y="464506"/>
                  <a:pt x="2473229" y="488089"/>
                  <a:pt x="2472596" y="670367"/>
                </a:cubicBezTo>
                <a:cubicBezTo>
                  <a:pt x="2492114" y="821446"/>
                  <a:pt x="2427815" y="1078009"/>
                  <a:pt x="2472596" y="1340729"/>
                </a:cubicBezTo>
                <a:cubicBezTo>
                  <a:pt x="2497380" y="1487434"/>
                  <a:pt x="2358363" y="1598631"/>
                  <a:pt x="2204444" y="1608881"/>
                </a:cubicBezTo>
                <a:cubicBezTo>
                  <a:pt x="1621444" y="1698223"/>
                  <a:pt x="1353112" y="1676822"/>
                  <a:pt x="1030248" y="1608881"/>
                </a:cubicBezTo>
                <a:cubicBezTo>
                  <a:pt x="825975" y="1661698"/>
                  <a:pt x="659197" y="1627323"/>
                  <a:pt x="412099" y="1608881"/>
                </a:cubicBezTo>
                <a:lnTo>
                  <a:pt x="412099" y="1608881"/>
                </a:lnTo>
                <a:cubicBezTo>
                  <a:pt x="383165" y="1617612"/>
                  <a:pt x="308765" y="1619923"/>
                  <a:pt x="268152" y="1608881"/>
                </a:cubicBezTo>
                <a:cubicBezTo>
                  <a:pt x="111570" y="1597708"/>
                  <a:pt x="21232" y="1501589"/>
                  <a:pt x="0" y="1340729"/>
                </a:cubicBezTo>
                <a:cubicBezTo>
                  <a:pt x="-19783" y="1104548"/>
                  <a:pt x="7445" y="986688"/>
                  <a:pt x="0" y="670367"/>
                </a:cubicBezTo>
                <a:cubicBezTo>
                  <a:pt x="7979" y="517987"/>
                  <a:pt x="31308" y="350438"/>
                  <a:pt x="0" y="268147"/>
                </a:cubicBezTo>
                <a:lnTo>
                  <a:pt x="0" y="268147"/>
                </a:lnTo>
                <a:lnTo>
                  <a:pt x="0" y="268152"/>
                </a:lnTo>
                <a:close/>
              </a:path>
              <a:path w="2472596" h="1608881" stroke="0" extrusionOk="0">
                <a:moveTo>
                  <a:pt x="0" y="268152"/>
                </a:moveTo>
                <a:cubicBezTo>
                  <a:pt x="1945" y="115975"/>
                  <a:pt x="119276" y="-13470"/>
                  <a:pt x="268152" y="0"/>
                </a:cubicBezTo>
                <a:cubicBezTo>
                  <a:pt x="339028" y="-7767"/>
                  <a:pt x="344302" y="1856"/>
                  <a:pt x="412099" y="0"/>
                </a:cubicBezTo>
                <a:cubicBezTo>
                  <a:pt x="254378" y="-169836"/>
                  <a:pt x="201149" y="-326174"/>
                  <a:pt x="114679" y="-498174"/>
                </a:cubicBezTo>
                <a:cubicBezTo>
                  <a:pt x="324210" y="-335700"/>
                  <a:pt x="799265" y="-50640"/>
                  <a:pt x="1030248" y="0"/>
                </a:cubicBezTo>
                <a:cubicBezTo>
                  <a:pt x="1189257" y="-48046"/>
                  <a:pt x="1831570" y="64053"/>
                  <a:pt x="2204444" y="0"/>
                </a:cubicBezTo>
                <a:cubicBezTo>
                  <a:pt x="2355718" y="1665"/>
                  <a:pt x="2466739" y="137543"/>
                  <a:pt x="2472596" y="268152"/>
                </a:cubicBezTo>
                <a:lnTo>
                  <a:pt x="2472596" y="268147"/>
                </a:lnTo>
                <a:lnTo>
                  <a:pt x="2472596" y="268147"/>
                </a:lnTo>
                <a:cubicBezTo>
                  <a:pt x="2483674" y="370622"/>
                  <a:pt x="2481309" y="521124"/>
                  <a:pt x="2472596" y="670367"/>
                </a:cubicBezTo>
                <a:cubicBezTo>
                  <a:pt x="2517443" y="761168"/>
                  <a:pt x="2515050" y="1039099"/>
                  <a:pt x="2472596" y="1340729"/>
                </a:cubicBezTo>
                <a:cubicBezTo>
                  <a:pt x="2467854" y="1492546"/>
                  <a:pt x="2341660" y="1594524"/>
                  <a:pt x="2204444" y="1608881"/>
                </a:cubicBezTo>
                <a:cubicBezTo>
                  <a:pt x="1653418" y="1633897"/>
                  <a:pt x="1394058" y="1514763"/>
                  <a:pt x="1030248" y="1608881"/>
                </a:cubicBezTo>
                <a:cubicBezTo>
                  <a:pt x="739436" y="1586090"/>
                  <a:pt x="536117" y="1584757"/>
                  <a:pt x="412099" y="1608881"/>
                </a:cubicBezTo>
                <a:lnTo>
                  <a:pt x="412099" y="1608881"/>
                </a:lnTo>
                <a:cubicBezTo>
                  <a:pt x="363866" y="1615296"/>
                  <a:pt x="330468" y="1610351"/>
                  <a:pt x="268152" y="1608881"/>
                </a:cubicBezTo>
                <a:cubicBezTo>
                  <a:pt x="91502" y="1612247"/>
                  <a:pt x="10325" y="1491533"/>
                  <a:pt x="0" y="1340729"/>
                </a:cubicBezTo>
                <a:cubicBezTo>
                  <a:pt x="-50355" y="1250902"/>
                  <a:pt x="-44497" y="983347"/>
                  <a:pt x="0" y="670367"/>
                </a:cubicBezTo>
                <a:cubicBezTo>
                  <a:pt x="-13141" y="518860"/>
                  <a:pt x="-16706" y="400229"/>
                  <a:pt x="0" y="268147"/>
                </a:cubicBezTo>
                <a:lnTo>
                  <a:pt x="0" y="268147"/>
                </a:lnTo>
                <a:lnTo>
                  <a:pt x="0" y="268152"/>
                </a:lnTo>
                <a:close/>
              </a:path>
            </a:pathLst>
          </a:custGeom>
          <a:solidFill>
            <a:schemeClr val="bg1">
              <a:lumMod val="95000"/>
            </a:schemeClr>
          </a:solidFill>
          <a:ln w="19050">
            <a:solidFill>
              <a:schemeClr val="tx1"/>
            </a:solidFill>
            <a:extLst>
              <a:ext uri="{C807C97D-BFC1-408E-A445-0C87EB9F89A2}">
                <ask:lineSketchStyleProps xmlns:ask="http://schemas.microsoft.com/office/drawing/2018/sketchyshapes" sd="3143556660">
                  <a:prstGeom prst="wedgeRoundRectCallout">
                    <a:avLst>
                      <a:gd name="adj1" fmla="val -45362"/>
                      <a:gd name="adj2" fmla="val -80964"/>
                      <a:gd name="adj3" fmla="val 16667"/>
                    </a:avLst>
                  </a:prstGeom>
                  <ask:type>
                    <ask:lineSketchCurve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latin typeface="UD Digi Kyokasho NK-R" panose="02020400000000000000" pitchFamily="18" charset="-128"/>
              <a:ea typeface="UD Digi Kyokasho NK-R" panose="02020400000000000000" pitchFamily="18" charset="-128"/>
            </a:endParaRPr>
          </a:p>
          <a:p>
            <a:pPr algn="ctr"/>
            <a:r>
              <a:rPr lang="en-GB" dirty="0">
                <a:solidFill>
                  <a:schemeClr val="tx1"/>
                </a:solidFill>
                <a:latin typeface="UD Digi Kyokasho NK-R" panose="02020400000000000000" pitchFamily="18" charset="-128"/>
                <a:ea typeface="UD Digi Kyokasho NK-R" panose="02020400000000000000" pitchFamily="18" charset="-128"/>
              </a:rPr>
              <a:t>“Stop whinging!”</a:t>
            </a:r>
          </a:p>
        </p:txBody>
      </p:sp>
      <p:sp>
        <p:nvSpPr>
          <p:cNvPr id="37" name="Speech Bubble: Rectangle with Corners Rounded 36">
            <a:extLst>
              <a:ext uri="{FF2B5EF4-FFF2-40B4-BE49-F238E27FC236}">
                <a16:creationId xmlns:a16="http://schemas.microsoft.com/office/drawing/2014/main" id="{A1C489E5-C678-9B00-8825-7A659DAB8D6B}"/>
              </a:ext>
            </a:extLst>
          </p:cNvPr>
          <p:cNvSpPr/>
          <p:nvPr/>
        </p:nvSpPr>
        <p:spPr>
          <a:xfrm>
            <a:off x="6096000" y="4160867"/>
            <a:ext cx="2472596" cy="1608881"/>
          </a:xfrm>
          <a:custGeom>
            <a:avLst/>
            <a:gdLst>
              <a:gd name="connsiteX0" fmla="*/ 0 w 2472596"/>
              <a:gd name="connsiteY0" fmla="*/ 268152 h 1608881"/>
              <a:gd name="connsiteX1" fmla="*/ 268152 w 2472596"/>
              <a:gd name="connsiteY1" fmla="*/ 0 h 1608881"/>
              <a:gd name="connsiteX2" fmla="*/ 1442348 w 2472596"/>
              <a:gd name="connsiteY2" fmla="*/ 0 h 1608881"/>
              <a:gd name="connsiteX3" fmla="*/ 1442348 w 2472596"/>
              <a:gd name="connsiteY3" fmla="*/ 0 h 1608881"/>
              <a:gd name="connsiteX4" fmla="*/ 2060497 w 2472596"/>
              <a:gd name="connsiteY4" fmla="*/ 0 h 1608881"/>
              <a:gd name="connsiteX5" fmla="*/ 2204444 w 2472596"/>
              <a:gd name="connsiteY5" fmla="*/ 0 h 1608881"/>
              <a:gd name="connsiteX6" fmla="*/ 2472596 w 2472596"/>
              <a:gd name="connsiteY6" fmla="*/ 268152 h 1608881"/>
              <a:gd name="connsiteX7" fmla="*/ 2472596 w 2472596"/>
              <a:gd name="connsiteY7" fmla="*/ 938514 h 1608881"/>
              <a:gd name="connsiteX8" fmla="*/ 2472596 w 2472596"/>
              <a:gd name="connsiteY8" fmla="*/ 938514 h 1608881"/>
              <a:gd name="connsiteX9" fmla="*/ 2472596 w 2472596"/>
              <a:gd name="connsiteY9" fmla="*/ 1340734 h 1608881"/>
              <a:gd name="connsiteX10" fmla="*/ 2472596 w 2472596"/>
              <a:gd name="connsiteY10" fmla="*/ 1340729 h 1608881"/>
              <a:gd name="connsiteX11" fmla="*/ 2204444 w 2472596"/>
              <a:gd name="connsiteY11" fmla="*/ 1608881 h 1608881"/>
              <a:gd name="connsiteX12" fmla="*/ 2060497 w 2472596"/>
              <a:gd name="connsiteY12" fmla="*/ 1608881 h 1608881"/>
              <a:gd name="connsiteX13" fmla="*/ 2556936 w 2472596"/>
              <a:gd name="connsiteY13" fmla="*/ 1967243 h 1608881"/>
              <a:gd name="connsiteX14" fmla="*/ 1442348 w 2472596"/>
              <a:gd name="connsiteY14" fmla="*/ 1608881 h 1608881"/>
              <a:gd name="connsiteX15" fmla="*/ 268152 w 2472596"/>
              <a:gd name="connsiteY15" fmla="*/ 1608881 h 1608881"/>
              <a:gd name="connsiteX16" fmla="*/ 0 w 2472596"/>
              <a:gd name="connsiteY16" fmla="*/ 1340729 h 1608881"/>
              <a:gd name="connsiteX17" fmla="*/ 0 w 2472596"/>
              <a:gd name="connsiteY17" fmla="*/ 1340734 h 1608881"/>
              <a:gd name="connsiteX18" fmla="*/ 0 w 2472596"/>
              <a:gd name="connsiteY18" fmla="*/ 938514 h 1608881"/>
              <a:gd name="connsiteX19" fmla="*/ 0 w 2472596"/>
              <a:gd name="connsiteY19" fmla="*/ 938514 h 1608881"/>
              <a:gd name="connsiteX20" fmla="*/ 0 w 2472596"/>
              <a:gd name="connsiteY20" fmla="*/ 268152 h 1608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472596" h="1608881" fill="none" extrusionOk="0">
                <a:moveTo>
                  <a:pt x="0" y="268152"/>
                </a:moveTo>
                <a:cubicBezTo>
                  <a:pt x="6693" y="107998"/>
                  <a:pt x="142366" y="10407"/>
                  <a:pt x="268152" y="0"/>
                </a:cubicBezTo>
                <a:cubicBezTo>
                  <a:pt x="466317" y="-34503"/>
                  <a:pt x="1321880" y="38199"/>
                  <a:pt x="1442348" y="0"/>
                </a:cubicBezTo>
                <a:lnTo>
                  <a:pt x="1442348" y="0"/>
                </a:lnTo>
                <a:cubicBezTo>
                  <a:pt x="1632338" y="26105"/>
                  <a:pt x="1858075" y="52965"/>
                  <a:pt x="2060497" y="0"/>
                </a:cubicBezTo>
                <a:cubicBezTo>
                  <a:pt x="2089362" y="8893"/>
                  <a:pt x="2163732" y="-3739"/>
                  <a:pt x="2204444" y="0"/>
                </a:cubicBezTo>
                <a:cubicBezTo>
                  <a:pt x="2371973" y="-10044"/>
                  <a:pt x="2470502" y="121747"/>
                  <a:pt x="2472596" y="268152"/>
                </a:cubicBezTo>
                <a:cubicBezTo>
                  <a:pt x="2512583" y="566634"/>
                  <a:pt x="2420549" y="694557"/>
                  <a:pt x="2472596" y="938514"/>
                </a:cubicBezTo>
                <a:lnTo>
                  <a:pt x="2472596" y="938514"/>
                </a:lnTo>
                <a:cubicBezTo>
                  <a:pt x="2437074" y="1134873"/>
                  <a:pt x="2473229" y="1158456"/>
                  <a:pt x="2472596" y="1340734"/>
                </a:cubicBezTo>
                <a:lnTo>
                  <a:pt x="2472596" y="1340729"/>
                </a:lnTo>
                <a:cubicBezTo>
                  <a:pt x="2452911" y="1468637"/>
                  <a:pt x="2350878" y="1611577"/>
                  <a:pt x="2204444" y="1608881"/>
                </a:cubicBezTo>
                <a:cubicBezTo>
                  <a:pt x="2181932" y="1600129"/>
                  <a:pt x="2076718" y="1616982"/>
                  <a:pt x="2060497" y="1608881"/>
                </a:cubicBezTo>
                <a:cubicBezTo>
                  <a:pt x="2274469" y="1764568"/>
                  <a:pt x="2492056" y="1945527"/>
                  <a:pt x="2556936" y="1967243"/>
                </a:cubicBezTo>
                <a:cubicBezTo>
                  <a:pt x="2388577" y="1806460"/>
                  <a:pt x="1787889" y="1714284"/>
                  <a:pt x="1442348" y="1608881"/>
                </a:cubicBezTo>
                <a:cubicBezTo>
                  <a:pt x="1137395" y="1584852"/>
                  <a:pt x="793709" y="1648337"/>
                  <a:pt x="268152" y="1608881"/>
                </a:cubicBezTo>
                <a:cubicBezTo>
                  <a:pt x="111570" y="1597708"/>
                  <a:pt x="21232" y="1501589"/>
                  <a:pt x="0" y="1340729"/>
                </a:cubicBezTo>
                <a:lnTo>
                  <a:pt x="0" y="1340734"/>
                </a:lnTo>
                <a:cubicBezTo>
                  <a:pt x="21196" y="1255222"/>
                  <a:pt x="1537" y="1097821"/>
                  <a:pt x="0" y="938514"/>
                </a:cubicBezTo>
                <a:lnTo>
                  <a:pt x="0" y="938514"/>
                </a:lnTo>
                <a:cubicBezTo>
                  <a:pt x="40990" y="704981"/>
                  <a:pt x="42644" y="515491"/>
                  <a:pt x="0" y="268152"/>
                </a:cubicBezTo>
                <a:close/>
              </a:path>
              <a:path w="2472596" h="1608881" stroke="0" extrusionOk="0">
                <a:moveTo>
                  <a:pt x="0" y="268152"/>
                </a:moveTo>
                <a:cubicBezTo>
                  <a:pt x="1945" y="115975"/>
                  <a:pt x="119276" y="-13470"/>
                  <a:pt x="268152" y="0"/>
                </a:cubicBezTo>
                <a:cubicBezTo>
                  <a:pt x="694550" y="-69468"/>
                  <a:pt x="977910" y="50744"/>
                  <a:pt x="1442348" y="0"/>
                </a:cubicBezTo>
                <a:lnTo>
                  <a:pt x="1442348" y="0"/>
                </a:lnTo>
                <a:cubicBezTo>
                  <a:pt x="1687327" y="-3613"/>
                  <a:pt x="1756468" y="43728"/>
                  <a:pt x="2060497" y="0"/>
                </a:cubicBezTo>
                <a:cubicBezTo>
                  <a:pt x="2080161" y="9205"/>
                  <a:pt x="2159733" y="-10866"/>
                  <a:pt x="2204444" y="0"/>
                </a:cubicBezTo>
                <a:cubicBezTo>
                  <a:pt x="2365657" y="-13530"/>
                  <a:pt x="2446331" y="123981"/>
                  <a:pt x="2472596" y="268152"/>
                </a:cubicBezTo>
                <a:cubicBezTo>
                  <a:pt x="2455259" y="402207"/>
                  <a:pt x="2470562" y="727658"/>
                  <a:pt x="2472596" y="938514"/>
                </a:cubicBezTo>
                <a:lnTo>
                  <a:pt x="2472596" y="938514"/>
                </a:lnTo>
                <a:cubicBezTo>
                  <a:pt x="2483674" y="1040989"/>
                  <a:pt x="2481309" y="1191491"/>
                  <a:pt x="2472596" y="1340734"/>
                </a:cubicBezTo>
                <a:lnTo>
                  <a:pt x="2472596" y="1340729"/>
                </a:lnTo>
                <a:cubicBezTo>
                  <a:pt x="2485275" y="1490493"/>
                  <a:pt x="2354134" y="1588281"/>
                  <a:pt x="2204444" y="1608881"/>
                </a:cubicBezTo>
                <a:cubicBezTo>
                  <a:pt x="2179030" y="1605893"/>
                  <a:pt x="2113357" y="1598841"/>
                  <a:pt x="2060497" y="1608881"/>
                </a:cubicBezTo>
                <a:cubicBezTo>
                  <a:pt x="2261713" y="1698481"/>
                  <a:pt x="2358311" y="1804921"/>
                  <a:pt x="2556936" y="1967243"/>
                </a:cubicBezTo>
                <a:cubicBezTo>
                  <a:pt x="2124275" y="1786529"/>
                  <a:pt x="1776695" y="1616214"/>
                  <a:pt x="1442348" y="1608881"/>
                </a:cubicBezTo>
                <a:cubicBezTo>
                  <a:pt x="1253976" y="1610169"/>
                  <a:pt x="479448" y="1700625"/>
                  <a:pt x="268152" y="1608881"/>
                </a:cubicBezTo>
                <a:cubicBezTo>
                  <a:pt x="91502" y="1612247"/>
                  <a:pt x="10325" y="1491533"/>
                  <a:pt x="0" y="1340729"/>
                </a:cubicBezTo>
                <a:lnTo>
                  <a:pt x="0" y="1340734"/>
                </a:lnTo>
                <a:cubicBezTo>
                  <a:pt x="-5221" y="1143827"/>
                  <a:pt x="19518" y="1139303"/>
                  <a:pt x="0" y="938514"/>
                </a:cubicBezTo>
                <a:lnTo>
                  <a:pt x="0" y="938514"/>
                </a:lnTo>
                <a:cubicBezTo>
                  <a:pt x="-37886" y="830871"/>
                  <a:pt x="-19706" y="393608"/>
                  <a:pt x="0" y="268152"/>
                </a:cubicBezTo>
                <a:close/>
              </a:path>
            </a:pathLst>
          </a:custGeom>
          <a:solidFill>
            <a:schemeClr val="bg1">
              <a:lumMod val="95000"/>
            </a:schemeClr>
          </a:solidFill>
          <a:ln w="19050">
            <a:solidFill>
              <a:schemeClr val="tx1"/>
            </a:solidFill>
            <a:extLst>
              <a:ext uri="{C807C97D-BFC1-408E-A445-0C87EB9F89A2}">
                <ask:lineSketchStyleProps xmlns:ask="http://schemas.microsoft.com/office/drawing/2018/sketchyshapes" sd="3143556660">
                  <a:prstGeom prst="wedgeRoundRectCallout">
                    <a:avLst>
                      <a:gd name="adj1" fmla="val 53411"/>
                      <a:gd name="adj2" fmla="val 72274"/>
                      <a:gd name="adj3" fmla="val 16667"/>
                    </a:avLst>
                  </a:prstGeom>
                  <ask:type>
                    <ask:lineSketchCurve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latin typeface="UD Digi Kyokasho NK-R" panose="02020400000000000000" pitchFamily="18" charset="-128"/>
              <a:ea typeface="UD Digi Kyokasho NK-R" panose="02020400000000000000" pitchFamily="18" charset="-128"/>
            </a:endParaRPr>
          </a:p>
          <a:p>
            <a:pPr algn="ctr"/>
            <a:r>
              <a:rPr lang="en-GB" dirty="0">
                <a:solidFill>
                  <a:schemeClr val="tx1"/>
                </a:solidFill>
                <a:latin typeface="UD Digi Kyokasho NK-R" panose="02020400000000000000" pitchFamily="18" charset="-128"/>
                <a:ea typeface="UD Digi Kyokasho NK-R" panose="02020400000000000000" pitchFamily="18" charset="-128"/>
              </a:rPr>
              <a:t>“You are badly behaved”</a:t>
            </a:r>
          </a:p>
          <a:p>
            <a:pPr algn="ctr"/>
            <a:endParaRPr lang="en-GB" dirty="0">
              <a:solidFill>
                <a:schemeClr val="tx1"/>
              </a:solidFill>
              <a:latin typeface="UD Digi Kyokasho NK-R" panose="02020400000000000000" pitchFamily="18" charset="-128"/>
              <a:ea typeface="UD Digi Kyokasho NK-R" panose="02020400000000000000" pitchFamily="18" charset="-128"/>
            </a:endParaRPr>
          </a:p>
        </p:txBody>
      </p:sp>
      <p:sp>
        <p:nvSpPr>
          <p:cNvPr id="38" name="Speech Bubble: Rectangle with Corners Rounded 37">
            <a:extLst>
              <a:ext uri="{FF2B5EF4-FFF2-40B4-BE49-F238E27FC236}">
                <a16:creationId xmlns:a16="http://schemas.microsoft.com/office/drawing/2014/main" id="{5CF76F4B-EEB4-1D52-7F30-9A1E536457A1}"/>
              </a:ext>
            </a:extLst>
          </p:cNvPr>
          <p:cNvSpPr/>
          <p:nvPr/>
        </p:nvSpPr>
        <p:spPr>
          <a:xfrm>
            <a:off x="8943993" y="3161915"/>
            <a:ext cx="2472596" cy="1608881"/>
          </a:xfrm>
          <a:custGeom>
            <a:avLst/>
            <a:gdLst>
              <a:gd name="connsiteX0" fmla="*/ 0 w 2472596"/>
              <a:gd name="connsiteY0" fmla="*/ 268152 h 1608881"/>
              <a:gd name="connsiteX1" fmla="*/ 268152 w 2472596"/>
              <a:gd name="connsiteY1" fmla="*/ 0 h 1608881"/>
              <a:gd name="connsiteX2" fmla="*/ 412099 w 2472596"/>
              <a:gd name="connsiteY2" fmla="*/ 0 h 1608881"/>
              <a:gd name="connsiteX3" fmla="*/ 412099 w 2472596"/>
              <a:gd name="connsiteY3" fmla="*/ 0 h 1608881"/>
              <a:gd name="connsiteX4" fmla="*/ 1030248 w 2472596"/>
              <a:gd name="connsiteY4" fmla="*/ 0 h 1608881"/>
              <a:gd name="connsiteX5" fmla="*/ 2204444 w 2472596"/>
              <a:gd name="connsiteY5" fmla="*/ 0 h 1608881"/>
              <a:gd name="connsiteX6" fmla="*/ 2472596 w 2472596"/>
              <a:gd name="connsiteY6" fmla="*/ 268152 h 1608881"/>
              <a:gd name="connsiteX7" fmla="*/ 2472596 w 2472596"/>
              <a:gd name="connsiteY7" fmla="*/ 938514 h 1608881"/>
              <a:gd name="connsiteX8" fmla="*/ 2472596 w 2472596"/>
              <a:gd name="connsiteY8" fmla="*/ 938514 h 1608881"/>
              <a:gd name="connsiteX9" fmla="*/ 2472596 w 2472596"/>
              <a:gd name="connsiteY9" fmla="*/ 1340734 h 1608881"/>
              <a:gd name="connsiteX10" fmla="*/ 2472596 w 2472596"/>
              <a:gd name="connsiteY10" fmla="*/ 1340729 h 1608881"/>
              <a:gd name="connsiteX11" fmla="*/ 2204444 w 2472596"/>
              <a:gd name="connsiteY11" fmla="*/ 1608881 h 1608881"/>
              <a:gd name="connsiteX12" fmla="*/ 1030248 w 2472596"/>
              <a:gd name="connsiteY12" fmla="*/ 1608881 h 1608881"/>
              <a:gd name="connsiteX13" fmla="*/ 184134 w 2472596"/>
              <a:gd name="connsiteY13" fmla="*/ 2001963 h 1608881"/>
              <a:gd name="connsiteX14" fmla="*/ 412099 w 2472596"/>
              <a:gd name="connsiteY14" fmla="*/ 1608881 h 1608881"/>
              <a:gd name="connsiteX15" fmla="*/ 268152 w 2472596"/>
              <a:gd name="connsiteY15" fmla="*/ 1608881 h 1608881"/>
              <a:gd name="connsiteX16" fmla="*/ 0 w 2472596"/>
              <a:gd name="connsiteY16" fmla="*/ 1340729 h 1608881"/>
              <a:gd name="connsiteX17" fmla="*/ 0 w 2472596"/>
              <a:gd name="connsiteY17" fmla="*/ 1340734 h 1608881"/>
              <a:gd name="connsiteX18" fmla="*/ 0 w 2472596"/>
              <a:gd name="connsiteY18" fmla="*/ 938514 h 1608881"/>
              <a:gd name="connsiteX19" fmla="*/ 0 w 2472596"/>
              <a:gd name="connsiteY19" fmla="*/ 938514 h 1608881"/>
              <a:gd name="connsiteX20" fmla="*/ 0 w 2472596"/>
              <a:gd name="connsiteY20" fmla="*/ 268152 h 1608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472596" h="1608881" fill="none" extrusionOk="0">
                <a:moveTo>
                  <a:pt x="0" y="268152"/>
                </a:moveTo>
                <a:cubicBezTo>
                  <a:pt x="6693" y="107998"/>
                  <a:pt x="142366" y="10407"/>
                  <a:pt x="268152" y="0"/>
                </a:cubicBezTo>
                <a:cubicBezTo>
                  <a:pt x="310635" y="-7692"/>
                  <a:pt x="358977" y="-10683"/>
                  <a:pt x="412099" y="0"/>
                </a:cubicBezTo>
                <a:lnTo>
                  <a:pt x="412099" y="0"/>
                </a:lnTo>
                <a:cubicBezTo>
                  <a:pt x="602089" y="26105"/>
                  <a:pt x="827826" y="52965"/>
                  <a:pt x="1030248" y="0"/>
                </a:cubicBezTo>
                <a:cubicBezTo>
                  <a:pt x="1187374" y="-11437"/>
                  <a:pt x="2051125" y="-59132"/>
                  <a:pt x="2204444" y="0"/>
                </a:cubicBezTo>
                <a:cubicBezTo>
                  <a:pt x="2371973" y="-10044"/>
                  <a:pt x="2470502" y="121747"/>
                  <a:pt x="2472596" y="268152"/>
                </a:cubicBezTo>
                <a:cubicBezTo>
                  <a:pt x="2512583" y="566634"/>
                  <a:pt x="2420549" y="694557"/>
                  <a:pt x="2472596" y="938514"/>
                </a:cubicBezTo>
                <a:lnTo>
                  <a:pt x="2472596" y="938514"/>
                </a:lnTo>
                <a:cubicBezTo>
                  <a:pt x="2437074" y="1134873"/>
                  <a:pt x="2473229" y="1158456"/>
                  <a:pt x="2472596" y="1340734"/>
                </a:cubicBezTo>
                <a:lnTo>
                  <a:pt x="2472596" y="1340729"/>
                </a:lnTo>
                <a:cubicBezTo>
                  <a:pt x="2452911" y="1468637"/>
                  <a:pt x="2350878" y="1611577"/>
                  <a:pt x="2204444" y="1608881"/>
                </a:cubicBezTo>
                <a:cubicBezTo>
                  <a:pt x="1797465" y="1561074"/>
                  <a:pt x="1278518" y="1535451"/>
                  <a:pt x="1030248" y="1608881"/>
                </a:cubicBezTo>
                <a:cubicBezTo>
                  <a:pt x="800889" y="1623990"/>
                  <a:pt x="289944" y="1922656"/>
                  <a:pt x="184134" y="2001963"/>
                </a:cubicBezTo>
                <a:cubicBezTo>
                  <a:pt x="258862" y="1873117"/>
                  <a:pt x="363894" y="1707204"/>
                  <a:pt x="412099" y="1608881"/>
                </a:cubicBezTo>
                <a:cubicBezTo>
                  <a:pt x="383165" y="1617612"/>
                  <a:pt x="308765" y="1619923"/>
                  <a:pt x="268152" y="1608881"/>
                </a:cubicBezTo>
                <a:cubicBezTo>
                  <a:pt x="111570" y="1597708"/>
                  <a:pt x="21232" y="1501589"/>
                  <a:pt x="0" y="1340729"/>
                </a:cubicBezTo>
                <a:lnTo>
                  <a:pt x="0" y="1340734"/>
                </a:lnTo>
                <a:cubicBezTo>
                  <a:pt x="21196" y="1255222"/>
                  <a:pt x="1537" y="1097821"/>
                  <a:pt x="0" y="938514"/>
                </a:cubicBezTo>
                <a:lnTo>
                  <a:pt x="0" y="938514"/>
                </a:lnTo>
                <a:cubicBezTo>
                  <a:pt x="40990" y="704981"/>
                  <a:pt x="42644" y="515491"/>
                  <a:pt x="0" y="268152"/>
                </a:cubicBezTo>
                <a:close/>
              </a:path>
              <a:path w="2472596" h="1608881" stroke="0" extrusionOk="0">
                <a:moveTo>
                  <a:pt x="0" y="268152"/>
                </a:moveTo>
                <a:cubicBezTo>
                  <a:pt x="1945" y="115975"/>
                  <a:pt x="119276" y="-13470"/>
                  <a:pt x="268152" y="0"/>
                </a:cubicBezTo>
                <a:cubicBezTo>
                  <a:pt x="339028" y="-7767"/>
                  <a:pt x="344302" y="1856"/>
                  <a:pt x="412099" y="0"/>
                </a:cubicBezTo>
                <a:lnTo>
                  <a:pt x="412099" y="0"/>
                </a:lnTo>
                <a:cubicBezTo>
                  <a:pt x="657078" y="-3613"/>
                  <a:pt x="726219" y="43728"/>
                  <a:pt x="1030248" y="0"/>
                </a:cubicBezTo>
                <a:cubicBezTo>
                  <a:pt x="1176638" y="96430"/>
                  <a:pt x="2000023" y="67541"/>
                  <a:pt x="2204444" y="0"/>
                </a:cubicBezTo>
                <a:cubicBezTo>
                  <a:pt x="2365657" y="-13530"/>
                  <a:pt x="2446331" y="123981"/>
                  <a:pt x="2472596" y="268152"/>
                </a:cubicBezTo>
                <a:cubicBezTo>
                  <a:pt x="2455259" y="402207"/>
                  <a:pt x="2470562" y="727658"/>
                  <a:pt x="2472596" y="938514"/>
                </a:cubicBezTo>
                <a:lnTo>
                  <a:pt x="2472596" y="938514"/>
                </a:lnTo>
                <a:cubicBezTo>
                  <a:pt x="2483674" y="1040989"/>
                  <a:pt x="2481309" y="1191491"/>
                  <a:pt x="2472596" y="1340734"/>
                </a:cubicBezTo>
                <a:lnTo>
                  <a:pt x="2472596" y="1340729"/>
                </a:lnTo>
                <a:cubicBezTo>
                  <a:pt x="2485275" y="1490493"/>
                  <a:pt x="2354134" y="1588281"/>
                  <a:pt x="2204444" y="1608881"/>
                </a:cubicBezTo>
                <a:cubicBezTo>
                  <a:pt x="2029365" y="1712302"/>
                  <a:pt x="1480048" y="1641715"/>
                  <a:pt x="1030248" y="1608881"/>
                </a:cubicBezTo>
                <a:cubicBezTo>
                  <a:pt x="854457" y="1735859"/>
                  <a:pt x="368752" y="1841910"/>
                  <a:pt x="184134" y="2001963"/>
                </a:cubicBezTo>
                <a:cubicBezTo>
                  <a:pt x="321353" y="1840973"/>
                  <a:pt x="310595" y="1761912"/>
                  <a:pt x="412099" y="1608881"/>
                </a:cubicBezTo>
                <a:cubicBezTo>
                  <a:pt x="363866" y="1615296"/>
                  <a:pt x="330468" y="1610351"/>
                  <a:pt x="268152" y="1608881"/>
                </a:cubicBezTo>
                <a:cubicBezTo>
                  <a:pt x="91502" y="1612247"/>
                  <a:pt x="10325" y="1491533"/>
                  <a:pt x="0" y="1340729"/>
                </a:cubicBezTo>
                <a:lnTo>
                  <a:pt x="0" y="1340734"/>
                </a:lnTo>
                <a:cubicBezTo>
                  <a:pt x="-5221" y="1143827"/>
                  <a:pt x="19518" y="1139303"/>
                  <a:pt x="0" y="938514"/>
                </a:cubicBezTo>
                <a:lnTo>
                  <a:pt x="0" y="938514"/>
                </a:lnTo>
                <a:cubicBezTo>
                  <a:pt x="-37886" y="830871"/>
                  <a:pt x="-19706" y="393608"/>
                  <a:pt x="0" y="268152"/>
                </a:cubicBezTo>
                <a:close/>
              </a:path>
            </a:pathLst>
          </a:custGeom>
          <a:solidFill>
            <a:schemeClr val="bg1">
              <a:lumMod val="95000"/>
            </a:schemeClr>
          </a:solidFill>
          <a:ln w="19050">
            <a:solidFill>
              <a:schemeClr val="tx1"/>
            </a:solidFill>
            <a:extLst>
              <a:ext uri="{C807C97D-BFC1-408E-A445-0C87EB9F89A2}">
                <ask:lineSketchStyleProps xmlns:ask="http://schemas.microsoft.com/office/drawing/2018/sketchyshapes" sd="3143556660">
                  <a:prstGeom prst="wedgeRoundRectCallout">
                    <a:avLst>
                      <a:gd name="adj1" fmla="val -42553"/>
                      <a:gd name="adj2" fmla="val 74432"/>
                      <a:gd name="adj3" fmla="val 16667"/>
                    </a:avLst>
                  </a:prstGeom>
                  <ask:type>
                    <ask:lineSketchCurve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latin typeface="UD Digi Kyokasho NK-R" panose="02020400000000000000" pitchFamily="18" charset="-128"/>
              <a:ea typeface="UD Digi Kyokasho NK-R" panose="02020400000000000000" pitchFamily="18" charset="-128"/>
            </a:endParaRPr>
          </a:p>
          <a:p>
            <a:pPr algn="ctr"/>
            <a:r>
              <a:rPr lang="en-GB" dirty="0">
                <a:solidFill>
                  <a:schemeClr val="tx1"/>
                </a:solidFill>
                <a:latin typeface="UD Digi Kyokasho NK-R" panose="02020400000000000000" pitchFamily="18" charset="-128"/>
                <a:ea typeface="UD Digi Kyokasho NK-R" panose="02020400000000000000" pitchFamily="18" charset="-128"/>
              </a:rPr>
              <a:t>“Don’t be so silly what are you crying about?”</a:t>
            </a:r>
          </a:p>
          <a:p>
            <a:pPr algn="ctr"/>
            <a:endParaRPr lang="en-GB" dirty="0">
              <a:solidFill>
                <a:schemeClr val="tx1"/>
              </a:solidFill>
              <a:latin typeface="UD Digi Kyokasho NK-R" panose="02020400000000000000" pitchFamily="18" charset="-128"/>
              <a:ea typeface="UD Digi Kyokasho NK-R" panose="02020400000000000000" pitchFamily="18" charset="-128"/>
            </a:endParaRPr>
          </a:p>
        </p:txBody>
      </p:sp>
      <p:sp>
        <p:nvSpPr>
          <p:cNvPr id="39" name="Speech Bubble: Rectangle with Corners Rounded 38">
            <a:extLst>
              <a:ext uri="{FF2B5EF4-FFF2-40B4-BE49-F238E27FC236}">
                <a16:creationId xmlns:a16="http://schemas.microsoft.com/office/drawing/2014/main" id="{57466FD1-220A-8C5F-FB18-9F204B019421}"/>
              </a:ext>
            </a:extLst>
          </p:cNvPr>
          <p:cNvSpPr/>
          <p:nvPr/>
        </p:nvSpPr>
        <p:spPr>
          <a:xfrm>
            <a:off x="6987778" y="1408253"/>
            <a:ext cx="2472596" cy="1608881"/>
          </a:xfrm>
          <a:custGeom>
            <a:avLst/>
            <a:gdLst>
              <a:gd name="connsiteX0" fmla="*/ 0 w 2472596"/>
              <a:gd name="connsiteY0" fmla="*/ 268152 h 1608881"/>
              <a:gd name="connsiteX1" fmla="*/ 268152 w 2472596"/>
              <a:gd name="connsiteY1" fmla="*/ 0 h 1608881"/>
              <a:gd name="connsiteX2" fmla="*/ 1442348 w 2472596"/>
              <a:gd name="connsiteY2" fmla="*/ 0 h 1608881"/>
              <a:gd name="connsiteX3" fmla="*/ 1442348 w 2472596"/>
              <a:gd name="connsiteY3" fmla="*/ 0 h 1608881"/>
              <a:gd name="connsiteX4" fmla="*/ 2060497 w 2472596"/>
              <a:gd name="connsiteY4" fmla="*/ 0 h 1608881"/>
              <a:gd name="connsiteX5" fmla="*/ 2204444 w 2472596"/>
              <a:gd name="connsiteY5" fmla="*/ 0 h 1608881"/>
              <a:gd name="connsiteX6" fmla="*/ 2472596 w 2472596"/>
              <a:gd name="connsiteY6" fmla="*/ 268152 h 1608881"/>
              <a:gd name="connsiteX7" fmla="*/ 2472596 w 2472596"/>
              <a:gd name="connsiteY7" fmla="*/ 268147 h 1608881"/>
              <a:gd name="connsiteX8" fmla="*/ 3100957 w 2472596"/>
              <a:gd name="connsiteY8" fmla="*/ 659303 h 1608881"/>
              <a:gd name="connsiteX9" fmla="*/ 2472596 w 2472596"/>
              <a:gd name="connsiteY9" fmla="*/ 670367 h 1608881"/>
              <a:gd name="connsiteX10" fmla="*/ 2472596 w 2472596"/>
              <a:gd name="connsiteY10" fmla="*/ 1340729 h 1608881"/>
              <a:gd name="connsiteX11" fmla="*/ 2204444 w 2472596"/>
              <a:gd name="connsiteY11" fmla="*/ 1608881 h 1608881"/>
              <a:gd name="connsiteX12" fmla="*/ 2060497 w 2472596"/>
              <a:gd name="connsiteY12" fmla="*/ 1608881 h 1608881"/>
              <a:gd name="connsiteX13" fmla="*/ 1442348 w 2472596"/>
              <a:gd name="connsiteY13" fmla="*/ 1608881 h 1608881"/>
              <a:gd name="connsiteX14" fmla="*/ 1442348 w 2472596"/>
              <a:gd name="connsiteY14" fmla="*/ 1608881 h 1608881"/>
              <a:gd name="connsiteX15" fmla="*/ 268152 w 2472596"/>
              <a:gd name="connsiteY15" fmla="*/ 1608881 h 1608881"/>
              <a:gd name="connsiteX16" fmla="*/ 0 w 2472596"/>
              <a:gd name="connsiteY16" fmla="*/ 1340729 h 1608881"/>
              <a:gd name="connsiteX17" fmla="*/ 0 w 2472596"/>
              <a:gd name="connsiteY17" fmla="*/ 670367 h 1608881"/>
              <a:gd name="connsiteX18" fmla="*/ 0 w 2472596"/>
              <a:gd name="connsiteY18" fmla="*/ 268147 h 1608881"/>
              <a:gd name="connsiteX19" fmla="*/ 0 w 2472596"/>
              <a:gd name="connsiteY19" fmla="*/ 268147 h 1608881"/>
              <a:gd name="connsiteX20" fmla="*/ 0 w 2472596"/>
              <a:gd name="connsiteY20" fmla="*/ 268152 h 1608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472596" h="1608881" fill="none" extrusionOk="0">
                <a:moveTo>
                  <a:pt x="0" y="268152"/>
                </a:moveTo>
                <a:cubicBezTo>
                  <a:pt x="6693" y="107998"/>
                  <a:pt x="142366" y="10407"/>
                  <a:pt x="268152" y="0"/>
                </a:cubicBezTo>
                <a:cubicBezTo>
                  <a:pt x="466317" y="-34503"/>
                  <a:pt x="1321880" y="38199"/>
                  <a:pt x="1442348" y="0"/>
                </a:cubicBezTo>
                <a:lnTo>
                  <a:pt x="1442348" y="0"/>
                </a:lnTo>
                <a:cubicBezTo>
                  <a:pt x="1632338" y="26105"/>
                  <a:pt x="1858075" y="52965"/>
                  <a:pt x="2060497" y="0"/>
                </a:cubicBezTo>
                <a:cubicBezTo>
                  <a:pt x="2089362" y="8893"/>
                  <a:pt x="2163732" y="-3739"/>
                  <a:pt x="2204444" y="0"/>
                </a:cubicBezTo>
                <a:cubicBezTo>
                  <a:pt x="2371973" y="-10044"/>
                  <a:pt x="2470502" y="121747"/>
                  <a:pt x="2472596" y="268152"/>
                </a:cubicBezTo>
                <a:lnTo>
                  <a:pt x="2472596" y="268147"/>
                </a:lnTo>
                <a:cubicBezTo>
                  <a:pt x="2573604" y="293762"/>
                  <a:pt x="3007083" y="619393"/>
                  <a:pt x="3100957" y="659303"/>
                </a:cubicBezTo>
                <a:cubicBezTo>
                  <a:pt x="3010194" y="714550"/>
                  <a:pt x="2566320" y="708916"/>
                  <a:pt x="2472596" y="670367"/>
                </a:cubicBezTo>
                <a:cubicBezTo>
                  <a:pt x="2492114" y="821446"/>
                  <a:pt x="2427815" y="1078009"/>
                  <a:pt x="2472596" y="1340729"/>
                </a:cubicBezTo>
                <a:cubicBezTo>
                  <a:pt x="2497380" y="1487434"/>
                  <a:pt x="2358363" y="1598631"/>
                  <a:pt x="2204444" y="1608881"/>
                </a:cubicBezTo>
                <a:cubicBezTo>
                  <a:pt x="2176365" y="1601383"/>
                  <a:pt x="2122047" y="1602387"/>
                  <a:pt x="2060497" y="1608881"/>
                </a:cubicBezTo>
                <a:cubicBezTo>
                  <a:pt x="1856224" y="1661698"/>
                  <a:pt x="1689446" y="1627323"/>
                  <a:pt x="1442348" y="1608881"/>
                </a:cubicBezTo>
                <a:lnTo>
                  <a:pt x="1442348" y="1608881"/>
                </a:lnTo>
                <a:cubicBezTo>
                  <a:pt x="1137395" y="1584852"/>
                  <a:pt x="793709" y="1648337"/>
                  <a:pt x="268152" y="1608881"/>
                </a:cubicBezTo>
                <a:cubicBezTo>
                  <a:pt x="111570" y="1597708"/>
                  <a:pt x="21232" y="1501589"/>
                  <a:pt x="0" y="1340729"/>
                </a:cubicBezTo>
                <a:cubicBezTo>
                  <a:pt x="-19783" y="1104548"/>
                  <a:pt x="7445" y="986688"/>
                  <a:pt x="0" y="670367"/>
                </a:cubicBezTo>
                <a:cubicBezTo>
                  <a:pt x="7979" y="517987"/>
                  <a:pt x="31308" y="350438"/>
                  <a:pt x="0" y="268147"/>
                </a:cubicBezTo>
                <a:lnTo>
                  <a:pt x="0" y="268147"/>
                </a:lnTo>
                <a:lnTo>
                  <a:pt x="0" y="268152"/>
                </a:lnTo>
                <a:close/>
              </a:path>
              <a:path w="2472596" h="1608881" stroke="0" extrusionOk="0">
                <a:moveTo>
                  <a:pt x="0" y="268152"/>
                </a:moveTo>
                <a:cubicBezTo>
                  <a:pt x="1945" y="115975"/>
                  <a:pt x="119276" y="-13470"/>
                  <a:pt x="268152" y="0"/>
                </a:cubicBezTo>
                <a:cubicBezTo>
                  <a:pt x="694550" y="-69468"/>
                  <a:pt x="977910" y="50744"/>
                  <a:pt x="1442348" y="0"/>
                </a:cubicBezTo>
                <a:lnTo>
                  <a:pt x="1442348" y="0"/>
                </a:lnTo>
                <a:cubicBezTo>
                  <a:pt x="1687327" y="-3613"/>
                  <a:pt x="1756468" y="43728"/>
                  <a:pt x="2060497" y="0"/>
                </a:cubicBezTo>
                <a:cubicBezTo>
                  <a:pt x="2080161" y="9205"/>
                  <a:pt x="2159733" y="-10866"/>
                  <a:pt x="2204444" y="0"/>
                </a:cubicBezTo>
                <a:cubicBezTo>
                  <a:pt x="2365657" y="-13530"/>
                  <a:pt x="2446331" y="123981"/>
                  <a:pt x="2472596" y="268152"/>
                </a:cubicBezTo>
                <a:lnTo>
                  <a:pt x="2472596" y="268147"/>
                </a:lnTo>
                <a:cubicBezTo>
                  <a:pt x="2616025" y="294417"/>
                  <a:pt x="2980204" y="553241"/>
                  <a:pt x="3100957" y="659303"/>
                </a:cubicBezTo>
                <a:cubicBezTo>
                  <a:pt x="2961340" y="669639"/>
                  <a:pt x="2627600" y="720203"/>
                  <a:pt x="2472596" y="670367"/>
                </a:cubicBezTo>
                <a:cubicBezTo>
                  <a:pt x="2517443" y="761168"/>
                  <a:pt x="2515050" y="1039099"/>
                  <a:pt x="2472596" y="1340729"/>
                </a:cubicBezTo>
                <a:cubicBezTo>
                  <a:pt x="2467854" y="1492546"/>
                  <a:pt x="2341660" y="1594524"/>
                  <a:pt x="2204444" y="1608881"/>
                </a:cubicBezTo>
                <a:cubicBezTo>
                  <a:pt x="2178588" y="1621141"/>
                  <a:pt x="2112876" y="1599198"/>
                  <a:pt x="2060497" y="1608881"/>
                </a:cubicBezTo>
                <a:cubicBezTo>
                  <a:pt x="1769685" y="1586090"/>
                  <a:pt x="1566366" y="1584757"/>
                  <a:pt x="1442348" y="1608881"/>
                </a:cubicBezTo>
                <a:lnTo>
                  <a:pt x="1442348" y="1608881"/>
                </a:lnTo>
                <a:cubicBezTo>
                  <a:pt x="1253976" y="1610169"/>
                  <a:pt x="479448" y="1700625"/>
                  <a:pt x="268152" y="1608881"/>
                </a:cubicBezTo>
                <a:cubicBezTo>
                  <a:pt x="91502" y="1612247"/>
                  <a:pt x="10325" y="1491533"/>
                  <a:pt x="0" y="1340729"/>
                </a:cubicBezTo>
                <a:cubicBezTo>
                  <a:pt x="-50355" y="1250902"/>
                  <a:pt x="-44497" y="983347"/>
                  <a:pt x="0" y="670367"/>
                </a:cubicBezTo>
                <a:cubicBezTo>
                  <a:pt x="-13141" y="518860"/>
                  <a:pt x="-16706" y="400229"/>
                  <a:pt x="0" y="268147"/>
                </a:cubicBezTo>
                <a:lnTo>
                  <a:pt x="0" y="268147"/>
                </a:lnTo>
                <a:lnTo>
                  <a:pt x="0" y="268152"/>
                </a:lnTo>
                <a:close/>
              </a:path>
            </a:pathLst>
          </a:custGeom>
          <a:solidFill>
            <a:schemeClr val="bg1">
              <a:lumMod val="95000"/>
            </a:schemeClr>
          </a:solidFill>
          <a:ln w="19050">
            <a:solidFill>
              <a:schemeClr val="tx1"/>
            </a:solidFill>
            <a:extLst>
              <a:ext uri="{C807C97D-BFC1-408E-A445-0C87EB9F89A2}">
                <ask:lineSketchStyleProps xmlns:ask="http://schemas.microsoft.com/office/drawing/2018/sketchyshapes" sd="3143556660">
                  <a:prstGeom prst="wedgeRoundRectCallout">
                    <a:avLst>
                      <a:gd name="adj1" fmla="val 75413"/>
                      <a:gd name="adj2" fmla="val -9021"/>
                      <a:gd name="adj3" fmla="val 16667"/>
                    </a:avLst>
                  </a:prstGeom>
                  <ask:type>
                    <ask:lineSketchCurve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latin typeface="UD Digi Kyokasho NK-R" panose="02020400000000000000" pitchFamily="18" charset="-128"/>
              <a:ea typeface="UD Digi Kyokasho NK-R" panose="02020400000000000000" pitchFamily="18" charset="-128"/>
            </a:endParaRPr>
          </a:p>
          <a:p>
            <a:pPr algn="ctr"/>
            <a:r>
              <a:rPr lang="en-GB" dirty="0">
                <a:solidFill>
                  <a:schemeClr val="tx1"/>
                </a:solidFill>
                <a:latin typeface="UD Digi Kyokasho NK-R" panose="02020400000000000000" pitchFamily="18" charset="-128"/>
                <a:ea typeface="UD Digi Kyokasho NK-R" panose="02020400000000000000" pitchFamily="18" charset="-128"/>
              </a:rPr>
              <a:t>“Boys don’t cry!”</a:t>
            </a:r>
          </a:p>
          <a:p>
            <a:pPr algn="ctr"/>
            <a:endParaRPr lang="en-GB" dirty="0">
              <a:solidFill>
                <a:schemeClr val="tx1"/>
              </a:solidFill>
              <a:latin typeface="UD Digi Kyokasho NK-R" panose="02020400000000000000" pitchFamily="18" charset="-128"/>
              <a:ea typeface="UD Digi Kyokasho NK-R" panose="02020400000000000000" pitchFamily="18" charset="-128"/>
            </a:endParaRPr>
          </a:p>
        </p:txBody>
      </p:sp>
      <p:pic>
        <p:nvPicPr>
          <p:cNvPr id="40" name="Picture 3">
            <a:extLst>
              <a:ext uri="{FF2B5EF4-FFF2-40B4-BE49-F238E27FC236}">
                <a16:creationId xmlns:a16="http://schemas.microsoft.com/office/drawing/2014/main" id="{6844B440-029E-EDDC-145F-00DBB7C131FC}"/>
              </a:ext>
            </a:extLst>
          </p:cNvPr>
          <p:cNvPicPr>
            <a:picLocks noChangeAspect="1" noChangeArrowheads="1"/>
          </p:cNvPicPr>
          <p:nvPr/>
        </p:nvPicPr>
        <p:blipFill>
          <a:blip r:embed="rId3">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a:off x="394881" y="3628664"/>
            <a:ext cx="1927486" cy="23250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564187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B696F1-DF9D-258C-A577-FB3EF35F4711}"/>
              </a:ext>
            </a:extLst>
          </p:cNvPr>
          <p:cNvSpPr>
            <a:spLocks noGrp="1"/>
          </p:cNvSpPr>
          <p:nvPr>
            <p:ph type="title"/>
          </p:nvPr>
        </p:nvSpPr>
        <p:spPr/>
        <p:txBody>
          <a:bodyPr/>
          <a:lstStyle/>
          <a:p>
            <a:r>
              <a:rPr lang="en-GB" dirty="0"/>
              <a:t>Style 2</a:t>
            </a:r>
          </a:p>
        </p:txBody>
      </p:sp>
      <p:grpSp>
        <p:nvGrpSpPr>
          <p:cNvPr id="4" name="Group 3">
            <a:extLst>
              <a:ext uri="{FF2B5EF4-FFF2-40B4-BE49-F238E27FC236}">
                <a16:creationId xmlns:a16="http://schemas.microsoft.com/office/drawing/2014/main" id="{F9D80968-BEA6-AA39-B09B-F515A51B664D}"/>
              </a:ext>
            </a:extLst>
          </p:cNvPr>
          <p:cNvGrpSpPr/>
          <p:nvPr/>
        </p:nvGrpSpPr>
        <p:grpSpPr>
          <a:xfrm>
            <a:off x="1968184" y="846138"/>
            <a:ext cx="8255631" cy="1557468"/>
            <a:chOff x="40" y="3492"/>
            <a:chExt cx="8255631" cy="1557468"/>
          </a:xfrm>
        </p:grpSpPr>
        <p:sp>
          <p:nvSpPr>
            <p:cNvPr id="5" name="Rectangle: Rounded Corners 4">
              <a:extLst>
                <a:ext uri="{FF2B5EF4-FFF2-40B4-BE49-F238E27FC236}">
                  <a16:creationId xmlns:a16="http://schemas.microsoft.com/office/drawing/2014/main" id="{3466535A-C99B-A1FA-5DB0-D0527138EADD}"/>
                </a:ext>
              </a:extLst>
            </p:cNvPr>
            <p:cNvSpPr/>
            <p:nvPr/>
          </p:nvSpPr>
          <p:spPr>
            <a:xfrm>
              <a:off x="40" y="3492"/>
              <a:ext cx="8255631" cy="1557468"/>
            </a:xfrm>
            <a:prstGeom prst="roundRect">
              <a:avLst>
                <a:gd name="adj" fmla="val 10000"/>
              </a:avLst>
            </a:prstGeom>
            <a:solidFill>
              <a:srgbClr val="F9D5A5"/>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sp>
          <p:nvSpPr>
            <p:cNvPr id="6" name="Rectangle: Rounded Corners 4">
              <a:extLst>
                <a:ext uri="{FF2B5EF4-FFF2-40B4-BE49-F238E27FC236}">
                  <a16:creationId xmlns:a16="http://schemas.microsoft.com/office/drawing/2014/main" id="{5A5B6640-39B3-EC5A-D99E-8DC12A21E711}"/>
                </a:ext>
              </a:extLst>
            </p:cNvPr>
            <p:cNvSpPr txBox="1"/>
            <p:nvPr/>
          </p:nvSpPr>
          <p:spPr>
            <a:xfrm>
              <a:off x="45657" y="49109"/>
              <a:ext cx="8164397" cy="146623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dirty="0">
                  <a:solidFill>
                    <a:schemeClr val="tx1"/>
                  </a:solidFill>
                  <a:latin typeface="UD Digi Kyokasho NK-R" panose="02020400000000000000" pitchFamily="18" charset="-128"/>
                  <a:ea typeface="UD Digi Kyokasho NK-R" panose="02020400000000000000" pitchFamily="18" charset="-128"/>
                </a:rPr>
                <a:t>Emotion Dismissing </a:t>
              </a:r>
            </a:p>
          </p:txBody>
        </p:sp>
      </p:grpSp>
      <p:grpSp>
        <p:nvGrpSpPr>
          <p:cNvPr id="7" name="Group 6">
            <a:extLst>
              <a:ext uri="{FF2B5EF4-FFF2-40B4-BE49-F238E27FC236}">
                <a16:creationId xmlns:a16="http://schemas.microsoft.com/office/drawing/2014/main" id="{AF0D77CC-97D2-7F7B-C4AE-C0996DEB141E}"/>
              </a:ext>
            </a:extLst>
          </p:cNvPr>
          <p:cNvGrpSpPr/>
          <p:nvPr/>
        </p:nvGrpSpPr>
        <p:grpSpPr>
          <a:xfrm>
            <a:off x="1968184" y="2585880"/>
            <a:ext cx="1285923" cy="2880040"/>
            <a:chOff x="40" y="1842687"/>
            <a:chExt cx="1285923" cy="2880040"/>
          </a:xfrm>
        </p:grpSpPr>
        <p:sp>
          <p:nvSpPr>
            <p:cNvPr id="8" name="Rectangle: Rounded Corners 7">
              <a:extLst>
                <a:ext uri="{FF2B5EF4-FFF2-40B4-BE49-F238E27FC236}">
                  <a16:creationId xmlns:a16="http://schemas.microsoft.com/office/drawing/2014/main" id="{9BB023E1-48DD-BCE5-6E04-3962CDCBB23D}"/>
                </a:ext>
              </a:extLst>
            </p:cNvPr>
            <p:cNvSpPr/>
            <p:nvPr/>
          </p:nvSpPr>
          <p:spPr>
            <a:xfrm>
              <a:off x="40" y="1842687"/>
              <a:ext cx="1285923" cy="2880040"/>
            </a:xfrm>
            <a:prstGeom prst="roundRect">
              <a:avLst>
                <a:gd name="adj" fmla="val 10000"/>
              </a:avLst>
            </a:prstGeom>
            <a:solidFill>
              <a:schemeClr val="bg1">
                <a:lumMod val="95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sp>
          <p:nvSpPr>
            <p:cNvPr id="9" name="Rectangle: Rounded Corners 4">
              <a:extLst>
                <a:ext uri="{FF2B5EF4-FFF2-40B4-BE49-F238E27FC236}">
                  <a16:creationId xmlns:a16="http://schemas.microsoft.com/office/drawing/2014/main" id="{F0B6FDF1-E4CB-EC5C-C68B-A93982C50030}"/>
                </a:ext>
              </a:extLst>
            </p:cNvPr>
            <p:cNvSpPr txBox="1"/>
            <p:nvPr/>
          </p:nvSpPr>
          <p:spPr>
            <a:xfrm>
              <a:off x="37703" y="1880350"/>
              <a:ext cx="1210597" cy="280471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Font typeface="Arial" pitchFamily="34" charset="0"/>
                <a:buNone/>
              </a:pPr>
              <a:r>
                <a:rPr lang="en-GB" altLang="en-US" sz="1100" kern="1200" dirty="0">
                  <a:solidFill>
                    <a:schemeClr val="tx1"/>
                  </a:solidFill>
                  <a:latin typeface="UD Digi Kyokasho NK-R" panose="02020400000000000000" pitchFamily="18" charset="-128"/>
                  <a:ea typeface="UD Digi Kyokasho NK-R" panose="02020400000000000000" pitchFamily="18" charset="-128"/>
                </a:rPr>
                <a:t>Despite good intentions (wants to make child feel better) is uncomfortable, fearful, anxious, hurt, annoyed or overwhelmed with negative emotions</a:t>
              </a:r>
              <a:endParaRPr lang="en-GB" sz="1100" kern="1200" dirty="0">
                <a:solidFill>
                  <a:schemeClr val="tx1"/>
                </a:solidFill>
                <a:latin typeface="UD Digi Kyokasho NK-R" panose="02020400000000000000" pitchFamily="18" charset="-128"/>
                <a:ea typeface="UD Digi Kyokasho NK-R" panose="02020400000000000000" pitchFamily="18" charset="-128"/>
              </a:endParaRPr>
            </a:p>
          </p:txBody>
        </p:sp>
      </p:grpSp>
      <p:grpSp>
        <p:nvGrpSpPr>
          <p:cNvPr id="10" name="Group 9">
            <a:extLst>
              <a:ext uri="{FF2B5EF4-FFF2-40B4-BE49-F238E27FC236}">
                <a16:creationId xmlns:a16="http://schemas.microsoft.com/office/drawing/2014/main" id="{BAFEDB57-A0B2-6C8F-AD08-00DA579A10A0}"/>
              </a:ext>
            </a:extLst>
          </p:cNvPr>
          <p:cNvGrpSpPr/>
          <p:nvPr/>
        </p:nvGrpSpPr>
        <p:grpSpPr>
          <a:xfrm>
            <a:off x="3395638" y="2585880"/>
            <a:ext cx="1285923" cy="2880040"/>
            <a:chOff x="1393981" y="1842687"/>
            <a:chExt cx="1285923" cy="2880040"/>
          </a:xfrm>
        </p:grpSpPr>
        <p:sp>
          <p:nvSpPr>
            <p:cNvPr id="11" name="Rectangle: Rounded Corners 10">
              <a:extLst>
                <a:ext uri="{FF2B5EF4-FFF2-40B4-BE49-F238E27FC236}">
                  <a16:creationId xmlns:a16="http://schemas.microsoft.com/office/drawing/2014/main" id="{A57E5129-53F5-7E68-5910-7E353158324B}"/>
                </a:ext>
              </a:extLst>
            </p:cNvPr>
            <p:cNvSpPr/>
            <p:nvPr/>
          </p:nvSpPr>
          <p:spPr>
            <a:xfrm>
              <a:off x="1393981" y="1842687"/>
              <a:ext cx="1285923" cy="2880040"/>
            </a:xfrm>
            <a:prstGeom prst="roundRect">
              <a:avLst>
                <a:gd name="adj" fmla="val 10000"/>
              </a:avLst>
            </a:prstGeom>
            <a:solidFill>
              <a:schemeClr val="bg1">
                <a:lumMod val="95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sp>
          <p:nvSpPr>
            <p:cNvPr id="12" name="Rectangle: Rounded Corners 4">
              <a:extLst>
                <a:ext uri="{FF2B5EF4-FFF2-40B4-BE49-F238E27FC236}">
                  <a16:creationId xmlns:a16="http://schemas.microsoft.com/office/drawing/2014/main" id="{51AF5615-EF38-D43F-69AE-6D3296C8663D}"/>
                </a:ext>
              </a:extLst>
            </p:cNvPr>
            <p:cNvSpPr txBox="1"/>
            <p:nvPr/>
          </p:nvSpPr>
          <p:spPr>
            <a:xfrm>
              <a:off x="1431644" y="1880350"/>
              <a:ext cx="1210597" cy="280471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Font typeface="Arial" pitchFamily="34" charset="0"/>
                <a:buNone/>
              </a:pPr>
              <a:r>
                <a:rPr lang="en-GB" altLang="en-US" sz="1100" kern="1200" dirty="0">
                  <a:solidFill>
                    <a:schemeClr val="tx1"/>
                  </a:solidFill>
                  <a:latin typeface="UD Digi Kyokasho NK-R" panose="02020400000000000000" pitchFamily="18" charset="-128"/>
                  <a:ea typeface="UD Digi Kyokasho NK-R" panose="02020400000000000000" pitchFamily="18" charset="-128"/>
                </a:rPr>
                <a:t>Considers paying attention to such emotions will make them worse, prolong them </a:t>
              </a:r>
              <a:endParaRPr lang="en-GB" sz="1100" kern="1200" dirty="0">
                <a:solidFill>
                  <a:schemeClr val="tx1"/>
                </a:solidFill>
                <a:latin typeface="UD Digi Kyokasho NK-R" panose="02020400000000000000" pitchFamily="18" charset="-128"/>
                <a:ea typeface="UD Digi Kyokasho NK-R" panose="02020400000000000000" pitchFamily="18" charset="-128"/>
              </a:endParaRPr>
            </a:p>
          </p:txBody>
        </p:sp>
      </p:grpSp>
      <p:grpSp>
        <p:nvGrpSpPr>
          <p:cNvPr id="13" name="Group 12">
            <a:extLst>
              <a:ext uri="{FF2B5EF4-FFF2-40B4-BE49-F238E27FC236}">
                <a16:creationId xmlns:a16="http://schemas.microsoft.com/office/drawing/2014/main" id="{CFF9662C-8FD9-9C7D-AB90-1D9D5B0CD2A2}"/>
              </a:ext>
            </a:extLst>
          </p:cNvPr>
          <p:cNvGrpSpPr/>
          <p:nvPr/>
        </p:nvGrpSpPr>
        <p:grpSpPr>
          <a:xfrm>
            <a:off x="4823092" y="2585880"/>
            <a:ext cx="1285923" cy="2880040"/>
            <a:chOff x="2787923" y="1842687"/>
            <a:chExt cx="1285923" cy="2880040"/>
          </a:xfrm>
        </p:grpSpPr>
        <p:sp>
          <p:nvSpPr>
            <p:cNvPr id="14" name="Rectangle: Rounded Corners 13">
              <a:extLst>
                <a:ext uri="{FF2B5EF4-FFF2-40B4-BE49-F238E27FC236}">
                  <a16:creationId xmlns:a16="http://schemas.microsoft.com/office/drawing/2014/main" id="{48590542-E724-D76B-8627-E7BA9ECE061B}"/>
                </a:ext>
              </a:extLst>
            </p:cNvPr>
            <p:cNvSpPr/>
            <p:nvPr/>
          </p:nvSpPr>
          <p:spPr>
            <a:xfrm>
              <a:off x="2787923" y="1842687"/>
              <a:ext cx="1285923" cy="2880040"/>
            </a:xfrm>
            <a:prstGeom prst="roundRect">
              <a:avLst>
                <a:gd name="adj" fmla="val 10000"/>
              </a:avLst>
            </a:prstGeom>
            <a:solidFill>
              <a:sysClr val="window" lastClr="FFFFFF">
                <a:lumMod val="95000"/>
              </a:sysClr>
            </a:solidFill>
            <a:ln w="12700" cap="flat" cmpd="sng" algn="ctr">
              <a:solidFill>
                <a:sysClr val="window" lastClr="FFFFFF">
                  <a:hueOff val="0"/>
                  <a:satOff val="0"/>
                  <a:lumOff val="0"/>
                  <a:alphaOff val="0"/>
                </a:sysClr>
              </a:solidFill>
              <a:prstDash val="solid"/>
              <a:miter lim="800000"/>
            </a:ln>
            <a:effectLst/>
          </p:spPr>
          <p:txBody>
            <a:bodyPr/>
            <a:lstStyle/>
            <a:p>
              <a:endParaRPr lang="en-GB"/>
            </a:p>
          </p:txBody>
        </p:sp>
        <p:sp>
          <p:nvSpPr>
            <p:cNvPr id="15" name="Rectangle: Rounded Corners 4">
              <a:extLst>
                <a:ext uri="{FF2B5EF4-FFF2-40B4-BE49-F238E27FC236}">
                  <a16:creationId xmlns:a16="http://schemas.microsoft.com/office/drawing/2014/main" id="{FAFCFB9A-87E2-72B6-3ACF-2E4F381C83A3}"/>
                </a:ext>
              </a:extLst>
            </p:cNvPr>
            <p:cNvSpPr txBox="1"/>
            <p:nvPr/>
          </p:nvSpPr>
          <p:spPr>
            <a:xfrm>
              <a:off x="2825586" y="1880350"/>
              <a:ext cx="1210597" cy="2804714"/>
            </a:xfrm>
            <a:prstGeom prst="rect">
              <a:avLst/>
            </a:prstGeom>
            <a:noFill/>
            <a:ln>
              <a:noFill/>
            </a:ln>
            <a:effectLst/>
          </p:spPr>
          <p:txBody>
            <a:bodyPr spcFirstLastPara="0" vert="horz" wrap="square" lIns="41910" tIns="41910" rIns="41910" bIns="41910" numCol="1" spcCol="1270" anchor="ctr" anchorCtr="0">
              <a:noAutofit/>
            </a:bodyPr>
            <a:lstStyle/>
            <a:p>
              <a:pPr marL="0" marR="0" lvl="0" indent="0" algn="ctr" defTabSz="488950" eaLnBrk="1" fontAlgn="auto" latinLnBrk="0" hangingPunct="1">
                <a:lnSpc>
                  <a:spcPct val="90000"/>
                </a:lnSpc>
                <a:spcBef>
                  <a:spcPct val="0"/>
                </a:spcBef>
                <a:spcAft>
                  <a:spcPct val="35000"/>
                </a:spcAft>
                <a:buClrTx/>
                <a:buSzTx/>
                <a:buFont typeface="Arial" pitchFamily="34" charset="0"/>
                <a:buNone/>
                <a:tabLst/>
                <a:defRPr/>
              </a:pPr>
              <a:r>
                <a:rPr kumimoji="0" lang="en-GB" altLang="en-US" sz="1100" b="0" i="0" u="none" strike="noStrike" kern="1200" cap="none" spc="0" normalizeH="0" baseline="0" noProof="0" dirty="0">
                  <a:ln>
                    <a:noFill/>
                  </a:ln>
                  <a:solidFill>
                    <a:sysClr val="windowText" lastClr="000000"/>
                  </a:solidFill>
                  <a:effectLst/>
                  <a:uLnTx/>
                  <a:uFillTx/>
                  <a:latin typeface="UD Digi Kyokasho NK-R" panose="02020400000000000000" pitchFamily="18" charset="-128"/>
                  <a:ea typeface="UD Digi Kyokasho NK-R" panose="02020400000000000000" pitchFamily="18" charset="-128"/>
                  <a:cs typeface="+mn-cs"/>
                </a:rPr>
                <a:t>Wants negative emotions to go away quickly</a:t>
              </a:r>
              <a:endParaRPr kumimoji="0" lang="en-GB" sz="1100" b="0" i="0" u="none" strike="noStrike" kern="1200" cap="none" spc="0" normalizeH="0" baseline="0" noProof="0" dirty="0">
                <a:ln>
                  <a:noFill/>
                </a:ln>
                <a:solidFill>
                  <a:sysClr val="windowText" lastClr="000000"/>
                </a:solidFill>
                <a:effectLst/>
                <a:uLnTx/>
                <a:uFillTx/>
                <a:latin typeface="UD Digi Kyokasho NK-R" panose="02020400000000000000" pitchFamily="18" charset="-128"/>
                <a:ea typeface="UD Digi Kyokasho NK-R" panose="02020400000000000000" pitchFamily="18" charset="-128"/>
                <a:cs typeface="+mn-cs"/>
              </a:endParaRPr>
            </a:p>
          </p:txBody>
        </p:sp>
      </p:grpSp>
      <p:grpSp>
        <p:nvGrpSpPr>
          <p:cNvPr id="16" name="Group 15">
            <a:extLst>
              <a:ext uri="{FF2B5EF4-FFF2-40B4-BE49-F238E27FC236}">
                <a16:creationId xmlns:a16="http://schemas.microsoft.com/office/drawing/2014/main" id="{853B791D-584D-E2D4-48CF-DC2E3409E408}"/>
              </a:ext>
            </a:extLst>
          </p:cNvPr>
          <p:cNvGrpSpPr/>
          <p:nvPr/>
        </p:nvGrpSpPr>
        <p:grpSpPr>
          <a:xfrm>
            <a:off x="6250546" y="2585880"/>
            <a:ext cx="1285923" cy="2880040"/>
            <a:chOff x="4181864" y="1842687"/>
            <a:chExt cx="1285923" cy="2880040"/>
          </a:xfrm>
        </p:grpSpPr>
        <p:sp>
          <p:nvSpPr>
            <p:cNvPr id="17" name="Rectangle: Rounded Corners 16">
              <a:extLst>
                <a:ext uri="{FF2B5EF4-FFF2-40B4-BE49-F238E27FC236}">
                  <a16:creationId xmlns:a16="http://schemas.microsoft.com/office/drawing/2014/main" id="{0E6373C9-3256-88E5-AB1D-BF9464531036}"/>
                </a:ext>
              </a:extLst>
            </p:cNvPr>
            <p:cNvSpPr/>
            <p:nvPr/>
          </p:nvSpPr>
          <p:spPr>
            <a:xfrm>
              <a:off x="4181864" y="1842687"/>
              <a:ext cx="1285923" cy="2880040"/>
            </a:xfrm>
            <a:prstGeom prst="roundRect">
              <a:avLst>
                <a:gd name="adj" fmla="val 10000"/>
              </a:avLst>
            </a:prstGeom>
            <a:solidFill>
              <a:schemeClr val="bg1">
                <a:lumMod val="95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sp>
          <p:nvSpPr>
            <p:cNvPr id="18" name="Rectangle: Rounded Corners 4">
              <a:extLst>
                <a:ext uri="{FF2B5EF4-FFF2-40B4-BE49-F238E27FC236}">
                  <a16:creationId xmlns:a16="http://schemas.microsoft.com/office/drawing/2014/main" id="{FF75FD6D-D814-3D1D-ED36-E347C857C3E5}"/>
                </a:ext>
              </a:extLst>
            </p:cNvPr>
            <p:cNvSpPr txBox="1"/>
            <p:nvPr/>
          </p:nvSpPr>
          <p:spPr>
            <a:xfrm>
              <a:off x="4219527" y="1880350"/>
              <a:ext cx="1210597" cy="280471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Font typeface="Arial" pitchFamily="34" charset="0"/>
                <a:buNone/>
              </a:pPr>
              <a:r>
                <a:rPr lang="en-GB" altLang="en-US" sz="1100" kern="1200" dirty="0">
                  <a:solidFill>
                    <a:schemeClr val="tx1"/>
                  </a:solidFill>
                  <a:latin typeface="UD Digi Kyokasho NK-R" panose="02020400000000000000" pitchFamily="18" charset="-128"/>
                  <a:ea typeface="UD Digi Kyokasho NK-R" panose="02020400000000000000" pitchFamily="18" charset="-128"/>
                </a:rPr>
                <a:t>Tries to stop negative emotions by reducing/ minimising/ making light of their importance, e.g. it’s no big deal, don’t worry about it, be a big girl, that’s life, you’ll be fine</a:t>
              </a:r>
              <a:endParaRPr lang="en-GB" sz="1100" kern="1200" dirty="0">
                <a:solidFill>
                  <a:schemeClr val="tx1"/>
                </a:solidFill>
                <a:latin typeface="UD Digi Kyokasho NK-R" panose="02020400000000000000" pitchFamily="18" charset="-128"/>
                <a:ea typeface="UD Digi Kyokasho NK-R" panose="02020400000000000000" pitchFamily="18" charset="-128"/>
              </a:endParaRPr>
            </a:p>
          </p:txBody>
        </p:sp>
      </p:grpSp>
      <p:grpSp>
        <p:nvGrpSpPr>
          <p:cNvPr id="19" name="Group 18">
            <a:extLst>
              <a:ext uri="{FF2B5EF4-FFF2-40B4-BE49-F238E27FC236}">
                <a16:creationId xmlns:a16="http://schemas.microsoft.com/office/drawing/2014/main" id="{99591787-3DAD-4FCE-0EC9-8376B2CE38EA}"/>
              </a:ext>
            </a:extLst>
          </p:cNvPr>
          <p:cNvGrpSpPr/>
          <p:nvPr/>
        </p:nvGrpSpPr>
        <p:grpSpPr>
          <a:xfrm>
            <a:off x="7651972" y="2585880"/>
            <a:ext cx="1285923" cy="2880040"/>
            <a:chOff x="5575806" y="1842687"/>
            <a:chExt cx="1285923" cy="2880040"/>
          </a:xfrm>
        </p:grpSpPr>
        <p:sp>
          <p:nvSpPr>
            <p:cNvPr id="20" name="Rectangle: Rounded Corners 19">
              <a:extLst>
                <a:ext uri="{FF2B5EF4-FFF2-40B4-BE49-F238E27FC236}">
                  <a16:creationId xmlns:a16="http://schemas.microsoft.com/office/drawing/2014/main" id="{74241302-30FD-6CAF-D0C4-83FBC7CD5020}"/>
                </a:ext>
              </a:extLst>
            </p:cNvPr>
            <p:cNvSpPr/>
            <p:nvPr/>
          </p:nvSpPr>
          <p:spPr>
            <a:xfrm>
              <a:off x="5575806" y="1842687"/>
              <a:ext cx="1285923" cy="2880040"/>
            </a:xfrm>
            <a:prstGeom prst="roundRect">
              <a:avLst>
                <a:gd name="adj" fmla="val 10000"/>
              </a:avLst>
            </a:prstGeom>
            <a:solidFill>
              <a:schemeClr val="bg1">
                <a:lumMod val="95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sp>
          <p:nvSpPr>
            <p:cNvPr id="21" name="Rectangle: Rounded Corners 4">
              <a:extLst>
                <a:ext uri="{FF2B5EF4-FFF2-40B4-BE49-F238E27FC236}">
                  <a16:creationId xmlns:a16="http://schemas.microsoft.com/office/drawing/2014/main" id="{2989F75D-71C4-2305-D419-BA738D94D9F0}"/>
                </a:ext>
              </a:extLst>
            </p:cNvPr>
            <p:cNvSpPr txBox="1"/>
            <p:nvPr/>
          </p:nvSpPr>
          <p:spPr>
            <a:xfrm>
              <a:off x="5613469" y="1880350"/>
              <a:ext cx="1210597" cy="280471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Font typeface="Arial" pitchFamily="34" charset="0"/>
                <a:buNone/>
              </a:pPr>
              <a:r>
                <a:rPr lang="en-GB" altLang="en-US" sz="1100" kern="1200" dirty="0">
                  <a:solidFill>
                    <a:schemeClr val="tx1"/>
                  </a:solidFill>
                  <a:latin typeface="UD Digi Kyokasho NK-R" panose="02020400000000000000" pitchFamily="18" charset="-128"/>
                  <a:ea typeface="UD Digi Kyokasho NK-R" panose="02020400000000000000" pitchFamily="18" charset="-128"/>
                </a:rPr>
                <a:t>Often motivated by need to rescue and make things better, fix the problem e.g. ‘have a biscuit’, ‘I’ll buy a new one’, ‘you need to do this’</a:t>
              </a:r>
              <a:endParaRPr lang="en-GB" sz="1100" kern="1200" dirty="0">
                <a:solidFill>
                  <a:schemeClr val="tx1"/>
                </a:solidFill>
                <a:latin typeface="UD Digi Kyokasho NK-R" panose="02020400000000000000" pitchFamily="18" charset="-128"/>
                <a:ea typeface="UD Digi Kyokasho NK-R" panose="02020400000000000000" pitchFamily="18" charset="-128"/>
              </a:endParaRPr>
            </a:p>
          </p:txBody>
        </p:sp>
      </p:grpSp>
      <p:grpSp>
        <p:nvGrpSpPr>
          <p:cNvPr id="22" name="Group 21">
            <a:extLst>
              <a:ext uri="{FF2B5EF4-FFF2-40B4-BE49-F238E27FC236}">
                <a16:creationId xmlns:a16="http://schemas.microsoft.com/office/drawing/2014/main" id="{90660391-BDF4-C66B-1726-B30CF676D4C5}"/>
              </a:ext>
            </a:extLst>
          </p:cNvPr>
          <p:cNvGrpSpPr/>
          <p:nvPr/>
        </p:nvGrpSpPr>
        <p:grpSpPr>
          <a:xfrm>
            <a:off x="9053398" y="2585880"/>
            <a:ext cx="1285923" cy="2880040"/>
            <a:chOff x="6969747" y="1842687"/>
            <a:chExt cx="1285923" cy="2880040"/>
          </a:xfrm>
        </p:grpSpPr>
        <p:sp>
          <p:nvSpPr>
            <p:cNvPr id="23" name="Rectangle: Rounded Corners 22">
              <a:extLst>
                <a:ext uri="{FF2B5EF4-FFF2-40B4-BE49-F238E27FC236}">
                  <a16:creationId xmlns:a16="http://schemas.microsoft.com/office/drawing/2014/main" id="{23EF1C40-DD94-5BFC-3EAA-D59DE9B6B139}"/>
                </a:ext>
              </a:extLst>
            </p:cNvPr>
            <p:cNvSpPr/>
            <p:nvPr/>
          </p:nvSpPr>
          <p:spPr>
            <a:xfrm>
              <a:off x="6969747" y="1842687"/>
              <a:ext cx="1285923" cy="2880040"/>
            </a:xfrm>
            <a:prstGeom prst="roundRect">
              <a:avLst>
                <a:gd name="adj" fmla="val 10000"/>
              </a:avLst>
            </a:prstGeom>
            <a:solidFill>
              <a:schemeClr val="bg1">
                <a:lumMod val="95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sp>
          <p:nvSpPr>
            <p:cNvPr id="24" name="Rectangle: Rounded Corners 4">
              <a:extLst>
                <a:ext uri="{FF2B5EF4-FFF2-40B4-BE49-F238E27FC236}">
                  <a16:creationId xmlns:a16="http://schemas.microsoft.com/office/drawing/2014/main" id="{9F7BFB6E-64EF-02F3-9823-A905C48315DD}"/>
                </a:ext>
              </a:extLst>
            </p:cNvPr>
            <p:cNvSpPr txBox="1"/>
            <p:nvPr/>
          </p:nvSpPr>
          <p:spPr>
            <a:xfrm>
              <a:off x="7007410" y="1880350"/>
              <a:ext cx="1210597" cy="280471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Font typeface="Arial" pitchFamily="34" charset="0"/>
                <a:buNone/>
              </a:pPr>
              <a:r>
                <a:rPr lang="en-GB" altLang="en-US" sz="1100" kern="1200" dirty="0">
                  <a:solidFill>
                    <a:schemeClr val="tx1"/>
                  </a:solidFill>
                  <a:latin typeface="UD Digi Kyokasho NK-R" panose="02020400000000000000" pitchFamily="18" charset="-128"/>
                  <a:ea typeface="UD Digi Kyokasho NK-R" panose="02020400000000000000" pitchFamily="18" charset="-128"/>
                </a:rPr>
                <a:t>Focuses on getting rid of the emotion with logic or distraction rather than understanding the feelings</a:t>
              </a:r>
              <a:endParaRPr lang="en-GB" sz="1100" kern="1200" dirty="0">
                <a:solidFill>
                  <a:schemeClr val="tx1"/>
                </a:solidFill>
                <a:latin typeface="UD Digi Kyokasho NK-R" panose="02020400000000000000" pitchFamily="18" charset="-128"/>
                <a:ea typeface="UD Digi Kyokasho NK-R" panose="02020400000000000000" pitchFamily="18" charset="-128"/>
              </a:endParaRPr>
            </a:p>
          </p:txBody>
        </p:sp>
      </p:grpSp>
    </p:spTree>
    <p:extLst>
      <p:ext uri="{BB962C8B-B14F-4D97-AF65-F5344CB8AC3E}">
        <p14:creationId xmlns:p14="http://schemas.microsoft.com/office/powerpoint/2010/main" val="13469516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934879-29AE-8F8D-6C2C-3ED1E3153296}"/>
              </a:ext>
            </a:extLst>
          </p:cNvPr>
          <p:cNvSpPr>
            <a:spLocks noGrp="1"/>
          </p:cNvSpPr>
          <p:nvPr>
            <p:ph type="title"/>
          </p:nvPr>
        </p:nvSpPr>
        <p:spPr/>
        <p:txBody>
          <a:bodyPr/>
          <a:lstStyle/>
          <a:p>
            <a:r>
              <a:rPr lang="en-GB" dirty="0"/>
              <a:t>What you might say if you are using an emotional dismissing style…</a:t>
            </a:r>
          </a:p>
        </p:txBody>
      </p:sp>
      <p:sp>
        <p:nvSpPr>
          <p:cNvPr id="4" name="Speech Bubble: Rectangle with Corners Rounded 3">
            <a:extLst>
              <a:ext uri="{FF2B5EF4-FFF2-40B4-BE49-F238E27FC236}">
                <a16:creationId xmlns:a16="http://schemas.microsoft.com/office/drawing/2014/main" id="{D133FA37-88A7-22FF-074E-B14D373678D0}"/>
              </a:ext>
            </a:extLst>
          </p:cNvPr>
          <p:cNvSpPr/>
          <p:nvPr/>
        </p:nvSpPr>
        <p:spPr>
          <a:xfrm>
            <a:off x="1358624" y="1620456"/>
            <a:ext cx="2472596" cy="1608881"/>
          </a:xfrm>
          <a:custGeom>
            <a:avLst/>
            <a:gdLst>
              <a:gd name="connsiteX0" fmla="*/ 0 w 2472596"/>
              <a:gd name="connsiteY0" fmla="*/ 268152 h 1608881"/>
              <a:gd name="connsiteX1" fmla="*/ 268152 w 2472596"/>
              <a:gd name="connsiteY1" fmla="*/ 0 h 1608881"/>
              <a:gd name="connsiteX2" fmla="*/ 412099 w 2472596"/>
              <a:gd name="connsiteY2" fmla="*/ 0 h 1608881"/>
              <a:gd name="connsiteX3" fmla="*/ 412099 w 2472596"/>
              <a:gd name="connsiteY3" fmla="*/ 0 h 1608881"/>
              <a:gd name="connsiteX4" fmla="*/ 1030248 w 2472596"/>
              <a:gd name="connsiteY4" fmla="*/ 0 h 1608881"/>
              <a:gd name="connsiteX5" fmla="*/ 2204444 w 2472596"/>
              <a:gd name="connsiteY5" fmla="*/ 0 h 1608881"/>
              <a:gd name="connsiteX6" fmla="*/ 2472596 w 2472596"/>
              <a:gd name="connsiteY6" fmla="*/ 268152 h 1608881"/>
              <a:gd name="connsiteX7" fmla="*/ 2472596 w 2472596"/>
              <a:gd name="connsiteY7" fmla="*/ 938514 h 1608881"/>
              <a:gd name="connsiteX8" fmla="*/ 2472596 w 2472596"/>
              <a:gd name="connsiteY8" fmla="*/ 938514 h 1608881"/>
              <a:gd name="connsiteX9" fmla="*/ 2472596 w 2472596"/>
              <a:gd name="connsiteY9" fmla="*/ 1340734 h 1608881"/>
              <a:gd name="connsiteX10" fmla="*/ 2472596 w 2472596"/>
              <a:gd name="connsiteY10" fmla="*/ 1340729 h 1608881"/>
              <a:gd name="connsiteX11" fmla="*/ 2204444 w 2472596"/>
              <a:gd name="connsiteY11" fmla="*/ 1608881 h 1608881"/>
              <a:gd name="connsiteX12" fmla="*/ 1030248 w 2472596"/>
              <a:gd name="connsiteY12" fmla="*/ 1608881 h 1608881"/>
              <a:gd name="connsiteX13" fmla="*/ 184134 w 2472596"/>
              <a:gd name="connsiteY13" fmla="*/ 2001963 h 1608881"/>
              <a:gd name="connsiteX14" fmla="*/ 412099 w 2472596"/>
              <a:gd name="connsiteY14" fmla="*/ 1608881 h 1608881"/>
              <a:gd name="connsiteX15" fmla="*/ 268152 w 2472596"/>
              <a:gd name="connsiteY15" fmla="*/ 1608881 h 1608881"/>
              <a:gd name="connsiteX16" fmla="*/ 0 w 2472596"/>
              <a:gd name="connsiteY16" fmla="*/ 1340729 h 1608881"/>
              <a:gd name="connsiteX17" fmla="*/ 0 w 2472596"/>
              <a:gd name="connsiteY17" fmla="*/ 1340734 h 1608881"/>
              <a:gd name="connsiteX18" fmla="*/ 0 w 2472596"/>
              <a:gd name="connsiteY18" fmla="*/ 938514 h 1608881"/>
              <a:gd name="connsiteX19" fmla="*/ 0 w 2472596"/>
              <a:gd name="connsiteY19" fmla="*/ 938514 h 1608881"/>
              <a:gd name="connsiteX20" fmla="*/ 0 w 2472596"/>
              <a:gd name="connsiteY20" fmla="*/ 268152 h 1608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472596" h="1608881" fill="none" extrusionOk="0">
                <a:moveTo>
                  <a:pt x="0" y="268152"/>
                </a:moveTo>
                <a:cubicBezTo>
                  <a:pt x="6693" y="107998"/>
                  <a:pt x="142366" y="10407"/>
                  <a:pt x="268152" y="0"/>
                </a:cubicBezTo>
                <a:cubicBezTo>
                  <a:pt x="310635" y="-7692"/>
                  <a:pt x="358977" y="-10683"/>
                  <a:pt x="412099" y="0"/>
                </a:cubicBezTo>
                <a:lnTo>
                  <a:pt x="412099" y="0"/>
                </a:lnTo>
                <a:cubicBezTo>
                  <a:pt x="602089" y="26105"/>
                  <a:pt x="827826" y="52965"/>
                  <a:pt x="1030248" y="0"/>
                </a:cubicBezTo>
                <a:cubicBezTo>
                  <a:pt x="1187374" y="-11437"/>
                  <a:pt x="2051125" y="-59132"/>
                  <a:pt x="2204444" y="0"/>
                </a:cubicBezTo>
                <a:cubicBezTo>
                  <a:pt x="2371973" y="-10044"/>
                  <a:pt x="2470502" y="121747"/>
                  <a:pt x="2472596" y="268152"/>
                </a:cubicBezTo>
                <a:cubicBezTo>
                  <a:pt x="2512583" y="566634"/>
                  <a:pt x="2420549" y="694557"/>
                  <a:pt x="2472596" y="938514"/>
                </a:cubicBezTo>
                <a:lnTo>
                  <a:pt x="2472596" y="938514"/>
                </a:lnTo>
                <a:cubicBezTo>
                  <a:pt x="2437074" y="1134873"/>
                  <a:pt x="2473229" y="1158456"/>
                  <a:pt x="2472596" y="1340734"/>
                </a:cubicBezTo>
                <a:lnTo>
                  <a:pt x="2472596" y="1340729"/>
                </a:lnTo>
                <a:cubicBezTo>
                  <a:pt x="2452911" y="1468637"/>
                  <a:pt x="2350878" y="1611577"/>
                  <a:pt x="2204444" y="1608881"/>
                </a:cubicBezTo>
                <a:cubicBezTo>
                  <a:pt x="1797465" y="1561074"/>
                  <a:pt x="1278518" y="1535451"/>
                  <a:pt x="1030248" y="1608881"/>
                </a:cubicBezTo>
                <a:cubicBezTo>
                  <a:pt x="800889" y="1623990"/>
                  <a:pt x="289944" y="1922656"/>
                  <a:pt x="184134" y="2001963"/>
                </a:cubicBezTo>
                <a:cubicBezTo>
                  <a:pt x="258862" y="1873117"/>
                  <a:pt x="363894" y="1707204"/>
                  <a:pt x="412099" y="1608881"/>
                </a:cubicBezTo>
                <a:cubicBezTo>
                  <a:pt x="383165" y="1617612"/>
                  <a:pt x="308765" y="1619923"/>
                  <a:pt x="268152" y="1608881"/>
                </a:cubicBezTo>
                <a:cubicBezTo>
                  <a:pt x="111570" y="1597708"/>
                  <a:pt x="21232" y="1501589"/>
                  <a:pt x="0" y="1340729"/>
                </a:cubicBezTo>
                <a:lnTo>
                  <a:pt x="0" y="1340734"/>
                </a:lnTo>
                <a:cubicBezTo>
                  <a:pt x="21196" y="1255222"/>
                  <a:pt x="1537" y="1097821"/>
                  <a:pt x="0" y="938514"/>
                </a:cubicBezTo>
                <a:lnTo>
                  <a:pt x="0" y="938514"/>
                </a:lnTo>
                <a:cubicBezTo>
                  <a:pt x="40990" y="704981"/>
                  <a:pt x="42644" y="515491"/>
                  <a:pt x="0" y="268152"/>
                </a:cubicBezTo>
                <a:close/>
              </a:path>
              <a:path w="2472596" h="1608881" stroke="0" extrusionOk="0">
                <a:moveTo>
                  <a:pt x="0" y="268152"/>
                </a:moveTo>
                <a:cubicBezTo>
                  <a:pt x="1945" y="115975"/>
                  <a:pt x="119276" y="-13470"/>
                  <a:pt x="268152" y="0"/>
                </a:cubicBezTo>
                <a:cubicBezTo>
                  <a:pt x="339028" y="-7767"/>
                  <a:pt x="344302" y="1856"/>
                  <a:pt x="412099" y="0"/>
                </a:cubicBezTo>
                <a:lnTo>
                  <a:pt x="412099" y="0"/>
                </a:lnTo>
                <a:cubicBezTo>
                  <a:pt x="657078" y="-3613"/>
                  <a:pt x="726219" y="43728"/>
                  <a:pt x="1030248" y="0"/>
                </a:cubicBezTo>
                <a:cubicBezTo>
                  <a:pt x="1176638" y="96430"/>
                  <a:pt x="2000023" y="67541"/>
                  <a:pt x="2204444" y="0"/>
                </a:cubicBezTo>
                <a:cubicBezTo>
                  <a:pt x="2365657" y="-13530"/>
                  <a:pt x="2446331" y="123981"/>
                  <a:pt x="2472596" y="268152"/>
                </a:cubicBezTo>
                <a:cubicBezTo>
                  <a:pt x="2455259" y="402207"/>
                  <a:pt x="2470562" y="727658"/>
                  <a:pt x="2472596" y="938514"/>
                </a:cubicBezTo>
                <a:lnTo>
                  <a:pt x="2472596" y="938514"/>
                </a:lnTo>
                <a:cubicBezTo>
                  <a:pt x="2483674" y="1040989"/>
                  <a:pt x="2481309" y="1191491"/>
                  <a:pt x="2472596" y="1340734"/>
                </a:cubicBezTo>
                <a:lnTo>
                  <a:pt x="2472596" y="1340729"/>
                </a:lnTo>
                <a:cubicBezTo>
                  <a:pt x="2485275" y="1490493"/>
                  <a:pt x="2354134" y="1588281"/>
                  <a:pt x="2204444" y="1608881"/>
                </a:cubicBezTo>
                <a:cubicBezTo>
                  <a:pt x="2029365" y="1712302"/>
                  <a:pt x="1480048" y="1641715"/>
                  <a:pt x="1030248" y="1608881"/>
                </a:cubicBezTo>
                <a:cubicBezTo>
                  <a:pt x="854457" y="1735859"/>
                  <a:pt x="368752" y="1841910"/>
                  <a:pt x="184134" y="2001963"/>
                </a:cubicBezTo>
                <a:cubicBezTo>
                  <a:pt x="321353" y="1840973"/>
                  <a:pt x="310595" y="1761912"/>
                  <a:pt x="412099" y="1608881"/>
                </a:cubicBezTo>
                <a:cubicBezTo>
                  <a:pt x="363866" y="1615296"/>
                  <a:pt x="330468" y="1610351"/>
                  <a:pt x="268152" y="1608881"/>
                </a:cubicBezTo>
                <a:cubicBezTo>
                  <a:pt x="91502" y="1612247"/>
                  <a:pt x="10325" y="1491533"/>
                  <a:pt x="0" y="1340729"/>
                </a:cubicBezTo>
                <a:lnTo>
                  <a:pt x="0" y="1340734"/>
                </a:lnTo>
                <a:cubicBezTo>
                  <a:pt x="-5221" y="1143827"/>
                  <a:pt x="19518" y="1139303"/>
                  <a:pt x="0" y="938514"/>
                </a:cubicBezTo>
                <a:lnTo>
                  <a:pt x="0" y="938514"/>
                </a:lnTo>
                <a:cubicBezTo>
                  <a:pt x="-37886" y="830871"/>
                  <a:pt x="-19706" y="393608"/>
                  <a:pt x="0" y="268152"/>
                </a:cubicBezTo>
                <a:close/>
              </a:path>
            </a:pathLst>
          </a:custGeom>
          <a:solidFill>
            <a:schemeClr val="bg1">
              <a:lumMod val="95000"/>
            </a:schemeClr>
          </a:solidFill>
          <a:ln w="19050">
            <a:solidFill>
              <a:schemeClr val="tx1"/>
            </a:solidFill>
            <a:extLst>
              <a:ext uri="{C807C97D-BFC1-408E-A445-0C87EB9F89A2}">
                <ask:lineSketchStyleProps xmlns:ask="http://schemas.microsoft.com/office/drawing/2018/sketchyshapes" sd="3143556660">
                  <a:prstGeom prst="wedgeRoundRectCallout">
                    <a:avLst>
                      <a:gd name="adj1" fmla="val -42553"/>
                      <a:gd name="adj2" fmla="val 74432"/>
                      <a:gd name="adj3" fmla="val 16667"/>
                    </a:avLst>
                  </a:prstGeom>
                  <ask:type>
                    <ask:lineSketchCurve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latin typeface="UD Digi Kyokasho NK-R" panose="02020400000000000000" pitchFamily="18" charset="-128"/>
              <a:ea typeface="UD Digi Kyokasho NK-R" panose="02020400000000000000" pitchFamily="18" charset="-128"/>
            </a:endParaRPr>
          </a:p>
          <a:p>
            <a:pPr algn="ctr"/>
            <a:r>
              <a:rPr lang="en-GB" dirty="0">
                <a:solidFill>
                  <a:schemeClr val="tx1"/>
                </a:solidFill>
                <a:latin typeface="UD Digi Kyokasho NK-R" panose="02020400000000000000" pitchFamily="18" charset="-128"/>
                <a:ea typeface="UD Digi Kyokasho NK-R" panose="02020400000000000000" pitchFamily="18" charset="-128"/>
              </a:rPr>
              <a:t>“You’re fine, come on stop crying you’ll be okay”</a:t>
            </a:r>
          </a:p>
          <a:p>
            <a:pPr algn="ctr"/>
            <a:endParaRPr lang="en-GB" dirty="0">
              <a:solidFill>
                <a:schemeClr val="tx1"/>
              </a:solidFill>
              <a:latin typeface="UD Digi Kyokasho NK-R" panose="02020400000000000000" pitchFamily="18" charset="-128"/>
              <a:ea typeface="UD Digi Kyokasho NK-R" panose="02020400000000000000" pitchFamily="18" charset="-128"/>
            </a:endParaRPr>
          </a:p>
        </p:txBody>
      </p:sp>
      <p:sp>
        <p:nvSpPr>
          <p:cNvPr id="5" name="Speech Bubble: Rectangle with Corners Rounded 4">
            <a:extLst>
              <a:ext uri="{FF2B5EF4-FFF2-40B4-BE49-F238E27FC236}">
                <a16:creationId xmlns:a16="http://schemas.microsoft.com/office/drawing/2014/main" id="{F34E0B3E-C9B6-F996-6DB8-3D16E7EC327B}"/>
              </a:ext>
            </a:extLst>
          </p:cNvPr>
          <p:cNvSpPr/>
          <p:nvPr/>
        </p:nvSpPr>
        <p:spPr>
          <a:xfrm>
            <a:off x="4173201" y="2424896"/>
            <a:ext cx="2472596" cy="1608881"/>
          </a:xfrm>
          <a:custGeom>
            <a:avLst/>
            <a:gdLst>
              <a:gd name="connsiteX0" fmla="*/ 0 w 2472596"/>
              <a:gd name="connsiteY0" fmla="*/ 268152 h 1608881"/>
              <a:gd name="connsiteX1" fmla="*/ 268152 w 2472596"/>
              <a:gd name="connsiteY1" fmla="*/ 0 h 1608881"/>
              <a:gd name="connsiteX2" fmla="*/ 412099 w 2472596"/>
              <a:gd name="connsiteY2" fmla="*/ 0 h 1608881"/>
              <a:gd name="connsiteX3" fmla="*/ 412099 w 2472596"/>
              <a:gd name="connsiteY3" fmla="*/ 0 h 1608881"/>
              <a:gd name="connsiteX4" fmla="*/ 1030248 w 2472596"/>
              <a:gd name="connsiteY4" fmla="*/ 0 h 1608881"/>
              <a:gd name="connsiteX5" fmla="*/ 2204444 w 2472596"/>
              <a:gd name="connsiteY5" fmla="*/ 0 h 1608881"/>
              <a:gd name="connsiteX6" fmla="*/ 2472596 w 2472596"/>
              <a:gd name="connsiteY6" fmla="*/ 268152 h 1608881"/>
              <a:gd name="connsiteX7" fmla="*/ 2472596 w 2472596"/>
              <a:gd name="connsiteY7" fmla="*/ 938514 h 1608881"/>
              <a:gd name="connsiteX8" fmla="*/ 2472596 w 2472596"/>
              <a:gd name="connsiteY8" fmla="*/ 938514 h 1608881"/>
              <a:gd name="connsiteX9" fmla="*/ 2472596 w 2472596"/>
              <a:gd name="connsiteY9" fmla="*/ 1340734 h 1608881"/>
              <a:gd name="connsiteX10" fmla="*/ 2472596 w 2472596"/>
              <a:gd name="connsiteY10" fmla="*/ 1340729 h 1608881"/>
              <a:gd name="connsiteX11" fmla="*/ 2204444 w 2472596"/>
              <a:gd name="connsiteY11" fmla="*/ 1608881 h 1608881"/>
              <a:gd name="connsiteX12" fmla="*/ 1030248 w 2472596"/>
              <a:gd name="connsiteY12" fmla="*/ 1608881 h 1608881"/>
              <a:gd name="connsiteX13" fmla="*/ 184134 w 2472596"/>
              <a:gd name="connsiteY13" fmla="*/ 2001963 h 1608881"/>
              <a:gd name="connsiteX14" fmla="*/ 412099 w 2472596"/>
              <a:gd name="connsiteY14" fmla="*/ 1608881 h 1608881"/>
              <a:gd name="connsiteX15" fmla="*/ 268152 w 2472596"/>
              <a:gd name="connsiteY15" fmla="*/ 1608881 h 1608881"/>
              <a:gd name="connsiteX16" fmla="*/ 0 w 2472596"/>
              <a:gd name="connsiteY16" fmla="*/ 1340729 h 1608881"/>
              <a:gd name="connsiteX17" fmla="*/ 0 w 2472596"/>
              <a:gd name="connsiteY17" fmla="*/ 1340734 h 1608881"/>
              <a:gd name="connsiteX18" fmla="*/ 0 w 2472596"/>
              <a:gd name="connsiteY18" fmla="*/ 938514 h 1608881"/>
              <a:gd name="connsiteX19" fmla="*/ 0 w 2472596"/>
              <a:gd name="connsiteY19" fmla="*/ 938514 h 1608881"/>
              <a:gd name="connsiteX20" fmla="*/ 0 w 2472596"/>
              <a:gd name="connsiteY20" fmla="*/ 268152 h 1608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472596" h="1608881" fill="none" extrusionOk="0">
                <a:moveTo>
                  <a:pt x="0" y="268152"/>
                </a:moveTo>
                <a:cubicBezTo>
                  <a:pt x="6693" y="107998"/>
                  <a:pt x="142366" y="10407"/>
                  <a:pt x="268152" y="0"/>
                </a:cubicBezTo>
                <a:cubicBezTo>
                  <a:pt x="310635" y="-7692"/>
                  <a:pt x="358977" y="-10683"/>
                  <a:pt x="412099" y="0"/>
                </a:cubicBezTo>
                <a:lnTo>
                  <a:pt x="412099" y="0"/>
                </a:lnTo>
                <a:cubicBezTo>
                  <a:pt x="602089" y="26105"/>
                  <a:pt x="827826" y="52965"/>
                  <a:pt x="1030248" y="0"/>
                </a:cubicBezTo>
                <a:cubicBezTo>
                  <a:pt x="1187374" y="-11437"/>
                  <a:pt x="2051125" y="-59132"/>
                  <a:pt x="2204444" y="0"/>
                </a:cubicBezTo>
                <a:cubicBezTo>
                  <a:pt x="2371973" y="-10044"/>
                  <a:pt x="2470502" y="121747"/>
                  <a:pt x="2472596" y="268152"/>
                </a:cubicBezTo>
                <a:cubicBezTo>
                  <a:pt x="2512583" y="566634"/>
                  <a:pt x="2420549" y="694557"/>
                  <a:pt x="2472596" y="938514"/>
                </a:cubicBezTo>
                <a:lnTo>
                  <a:pt x="2472596" y="938514"/>
                </a:lnTo>
                <a:cubicBezTo>
                  <a:pt x="2437074" y="1134873"/>
                  <a:pt x="2473229" y="1158456"/>
                  <a:pt x="2472596" y="1340734"/>
                </a:cubicBezTo>
                <a:lnTo>
                  <a:pt x="2472596" y="1340729"/>
                </a:lnTo>
                <a:cubicBezTo>
                  <a:pt x="2452911" y="1468637"/>
                  <a:pt x="2350878" y="1611577"/>
                  <a:pt x="2204444" y="1608881"/>
                </a:cubicBezTo>
                <a:cubicBezTo>
                  <a:pt x="1797465" y="1561074"/>
                  <a:pt x="1278518" y="1535451"/>
                  <a:pt x="1030248" y="1608881"/>
                </a:cubicBezTo>
                <a:cubicBezTo>
                  <a:pt x="800889" y="1623990"/>
                  <a:pt x="289944" y="1922656"/>
                  <a:pt x="184134" y="2001963"/>
                </a:cubicBezTo>
                <a:cubicBezTo>
                  <a:pt x="258862" y="1873117"/>
                  <a:pt x="363894" y="1707204"/>
                  <a:pt x="412099" y="1608881"/>
                </a:cubicBezTo>
                <a:cubicBezTo>
                  <a:pt x="383165" y="1617612"/>
                  <a:pt x="308765" y="1619923"/>
                  <a:pt x="268152" y="1608881"/>
                </a:cubicBezTo>
                <a:cubicBezTo>
                  <a:pt x="111570" y="1597708"/>
                  <a:pt x="21232" y="1501589"/>
                  <a:pt x="0" y="1340729"/>
                </a:cubicBezTo>
                <a:lnTo>
                  <a:pt x="0" y="1340734"/>
                </a:lnTo>
                <a:cubicBezTo>
                  <a:pt x="21196" y="1255222"/>
                  <a:pt x="1537" y="1097821"/>
                  <a:pt x="0" y="938514"/>
                </a:cubicBezTo>
                <a:lnTo>
                  <a:pt x="0" y="938514"/>
                </a:lnTo>
                <a:cubicBezTo>
                  <a:pt x="40990" y="704981"/>
                  <a:pt x="42644" y="515491"/>
                  <a:pt x="0" y="268152"/>
                </a:cubicBezTo>
                <a:close/>
              </a:path>
              <a:path w="2472596" h="1608881" stroke="0" extrusionOk="0">
                <a:moveTo>
                  <a:pt x="0" y="268152"/>
                </a:moveTo>
                <a:cubicBezTo>
                  <a:pt x="1945" y="115975"/>
                  <a:pt x="119276" y="-13470"/>
                  <a:pt x="268152" y="0"/>
                </a:cubicBezTo>
                <a:cubicBezTo>
                  <a:pt x="339028" y="-7767"/>
                  <a:pt x="344302" y="1856"/>
                  <a:pt x="412099" y="0"/>
                </a:cubicBezTo>
                <a:lnTo>
                  <a:pt x="412099" y="0"/>
                </a:lnTo>
                <a:cubicBezTo>
                  <a:pt x="657078" y="-3613"/>
                  <a:pt x="726219" y="43728"/>
                  <a:pt x="1030248" y="0"/>
                </a:cubicBezTo>
                <a:cubicBezTo>
                  <a:pt x="1176638" y="96430"/>
                  <a:pt x="2000023" y="67541"/>
                  <a:pt x="2204444" y="0"/>
                </a:cubicBezTo>
                <a:cubicBezTo>
                  <a:pt x="2365657" y="-13530"/>
                  <a:pt x="2446331" y="123981"/>
                  <a:pt x="2472596" y="268152"/>
                </a:cubicBezTo>
                <a:cubicBezTo>
                  <a:pt x="2455259" y="402207"/>
                  <a:pt x="2470562" y="727658"/>
                  <a:pt x="2472596" y="938514"/>
                </a:cubicBezTo>
                <a:lnTo>
                  <a:pt x="2472596" y="938514"/>
                </a:lnTo>
                <a:cubicBezTo>
                  <a:pt x="2483674" y="1040989"/>
                  <a:pt x="2481309" y="1191491"/>
                  <a:pt x="2472596" y="1340734"/>
                </a:cubicBezTo>
                <a:lnTo>
                  <a:pt x="2472596" y="1340729"/>
                </a:lnTo>
                <a:cubicBezTo>
                  <a:pt x="2485275" y="1490493"/>
                  <a:pt x="2354134" y="1588281"/>
                  <a:pt x="2204444" y="1608881"/>
                </a:cubicBezTo>
                <a:cubicBezTo>
                  <a:pt x="2029365" y="1712302"/>
                  <a:pt x="1480048" y="1641715"/>
                  <a:pt x="1030248" y="1608881"/>
                </a:cubicBezTo>
                <a:cubicBezTo>
                  <a:pt x="854457" y="1735859"/>
                  <a:pt x="368752" y="1841910"/>
                  <a:pt x="184134" y="2001963"/>
                </a:cubicBezTo>
                <a:cubicBezTo>
                  <a:pt x="321353" y="1840973"/>
                  <a:pt x="310595" y="1761912"/>
                  <a:pt x="412099" y="1608881"/>
                </a:cubicBezTo>
                <a:cubicBezTo>
                  <a:pt x="363866" y="1615296"/>
                  <a:pt x="330468" y="1610351"/>
                  <a:pt x="268152" y="1608881"/>
                </a:cubicBezTo>
                <a:cubicBezTo>
                  <a:pt x="91502" y="1612247"/>
                  <a:pt x="10325" y="1491533"/>
                  <a:pt x="0" y="1340729"/>
                </a:cubicBezTo>
                <a:lnTo>
                  <a:pt x="0" y="1340734"/>
                </a:lnTo>
                <a:cubicBezTo>
                  <a:pt x="-5221" y="1143827"/>
                  <a:pt x="19518" y="1139303"/>
                  <a:pt x="0" y="938514"/>
                </a:cubicBezTo>
                <a:lnTo>
                  <a:pt x="0" y="938514"/>
                </a:lnTo>
                <a:cubicBezTo>
                  <a:pt x="-37886" y="830871"/>
                  <a:pt x="-19706" y="393608"/>
                  <a:pt x="0" y="268152"/>
                </a:cubicBezTo>
                <a:close/>
              </a:path>
            </a:pathLst>
          </a:custGeom>
          <a:solidFill>
            <a:schemeClr val="bg1">
              <a:lumMod val="95000"/>
            </a:schemeClr>
          </a:solidFill>
          <a:ln w="19050">
            <a:solidFill>
              <a:schemeClr val="tx1"/>
            </a:solidFill>
            <a:extLst>
              <a:ext uri="{C807C97D-BFC1-408E-A445-0C87EB9F89A2}">
                <ask:lineSketchStyleProps xmlns:ask="http://schemas.microsoft.com/office/drawing/2018/sketchyshapes" sd="3143556660">
                  <a:prstGeom prst="wedgeRoundRectCallout">
                    <a:avLst>
                      <a:gd name="adj1" fmla="val -42553"/>
                      <a:gd name="adj2" fmla="val 74432"/>
                      <a:gd name="adj3" fmla="val 16667"/>
                    </a:avLst>
                  </a:prstGeom>
                  <ask:type>
                    <ask:lineSketchCurve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latin typeface="UD Digi Kyokasho NK-R" panose="02020400000000000000" pitchFamily="18" charset="-128"/>
              <a:ea typeface="UD Digi Kyokasho NK-R" panose="02020400000000000000" pitchFamily="18" charset="-128"/>
            </a:endParaRPr>
          </a:p>
          <a:p>
            <a:pPr algn="ctr"/>
            <a:r>
              <a:rPr lang="en-GB" dirty="0">
                <a:solidFill>
                  <a:schemeClr val="tx1"/>
                </a:solidFill>
                <a:latin typeface="UD Digi Kyokasho NK-R" panose="02020400000000000000" pitchFamily="18" charset="-128"/>
                <a:ea typeface="UD Digi Kyokasho NK-R" panose="02020400000000000000" pitchFamily="18" charset="-128"/>
              </a:rPr>
              <a:t>“Have a biscuit you’ll be fine”</a:t>
            </a:r>
          </a:p>
          <a:p>
            <a:pPr algn="ctr"/>
            <a:endParaRPr lang="en-GB" dirty="0">
              <a:solidFill>
                <a:schemeClr val="tx1"/>
              </a:solidFill>
              <a:latin typeface="UD Digi Kyokasho NK-R" panose="02020400000000000000" pitchFamily="18" charset="-128"/>
              <a:ea typeface="UD Digi Kyokasho NK-R" panose="02020400000000000000" pitchFamily="18" charset="-128"/>
            </a:endParaRPr>
          </a:p>
        </p:txBody>
      </p:sp>
      <p:sp>
        <p:nvSpPr>
          <p:cNvPr id="6" name="Speech Bubble: Rectangle with Corners Rounded 5">
            <a:extLst>
              <a:ext uri="{FF2B5EF4-FFF2-40B4-BE49-F238E27FC236}">
                <a16:creationId xmlns:a16="http://schemas.microsoft.com/office/drawing/2014/main" id="{96332D5E-ED13-00C4-96EA-1B20E1FA78CF}"/>
              </a:ext>
            </a:extLst>
          </p:cNvPr>
          <p:cNvSpPr/>
          <p:nvPr/>
        </p:nvSpPr>
        <p:spPr>
          <a:xfrm>
            <a:off x="6987778" y="1408253"/>
            <a:ext cx="2472596" cy="1608881"/>
          </a:xfrm>
          <a:custGeom>
            <a:avLst/>
            <a:gdLst>
              <a:gd name="connsiteX0" fmla="*/ 0 w 2472596"/>
              <a:gd name="connsiteY0" fmla="*/ 268152 h 1608881"/>
              <a:gd name="connsiteX1" fmla="*/ 268152 w 2472596"/>
              <a:gd name="connsiteY1" fmla="*/ 0 h 1608881"/>
              <a:gd name="connsiteX2" fmla="*/ 1442348 w 2472596"/>
              <a:gd name="connsiteY2" fmla="*/ 0 h 1608881"/>
              <a:gd name="connsiteX3" fmla="*/ 1442348 w 2472596"/>
              <a:gd name="connsiteY3" fmla="*/ 0 h 1608881"/>
              <a:gd name="connsiteX4" fmla="*/ 2060497 w 2472596"/>
              <a:gd name="connsiteY4" fmla="*/ 0 h 1608881"/>
              <a:gd name="connsiteX5" fmla="*/ 2204444 w 2472596"/>
              <a:gd name="connsiteY5" fmla="*/ 0 h 1608881"/>
              <a:gd name="connsiteX6" fmla="*/ 2472596 w 2472596"/>
              <a:gd name="connsiteY6" fmla="*/ 268152 h 1608881"/>
              <a:gd name="connsiteX7" fmla="*/ 2472596 w 2472596"/>
              <a:gd name="connsiteY7" fmla="*/ 268147 h 1608881"/>
              <a:gd name="connsiteX8" fmla="*/ 3100957 w 2472596"/>
              <a:gd name="connsiteY8" fmla="*/ 659303 h 1608881"/>
              <a:gd name="connsiteX9" fmla="*/ 2472596 w 2472596"/>
              <a:gd name="connsiteY9" fmla="*/ 670367 h 1608881"/>
              <a:gd name="connsiteX10" fmla="*/ 2472596 w 2472596"/>
              <a:gd name="connsiteY10" fmla="*/ 1340729 h 1608881"/>
              <a:gd name="connsiteX11" fmla="*/ 2204444 w 2472596"/>
              <a:gd name="connsiteY11" fmla="*/ 1608881 h 1608881"/>
              <a:gd name="connsiteX12" fmla="*/ 2060497 w 2472596"/>
              <a:gd name="connsiteY12" fmla="*/ 1608881 h 1608881"/>
              <a:gd name="connsiteX13" fmla="*/ 1442348 w 2472596"/>
              <a:gd name="connsiteY13" fmla="*/ 1608881 h 1608881"/>
              <a:gd name="connsiteX14" fmla="*/ 1442348 w 2472596"/>
              <a:gd name="connsiteY14" fmla="*/ 1608881 h 1608881"/>
              <a:gd name="connsiteX15" fmla="*/ 268152 w 2472596"/>
              <a:gd name="connsiteY15" fmla="*/ 1608881 h 1608881"/>
              <a:gd name="connsiteX16" fmla="*/ 0 w 2472596"/>
              <a:gd name="connsiteY16" fmla="*/ 1340729 h 1608881"/>
              <a:gd name="connsiteX17" fmla="*/ 0 w 2472596"/>
              <a:gd name="connsiteY17" fmla="*/ 670367 h 1608881"/>
              <a:gd name="connsiteX18" fmla="*/ 0 w 2472596"/>
              <a:gd name="connsiteY18" fmla="*/ 268147 h 1608881"/>
              <a:gd name="connsiteX19" fmla="*/ 0 w 2472596"/>
              <a:gd name="connsiteY19" fmla="*/ 268147 h 1608881"/>
              <a:gd name="connsiteX20" fmla="*/ 0 w 2472596"/>
              <a:gd name="connsiteY20" fmla="*/ 268152 h 1608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472596" h="1608881" fill="none" extrusionOk="0">
                <a:moveTo>
                  <a:pt x="0" y="268152"/>
                </a:moveTo>
                <a:cubicBezTo>
                  <a:pt x="6693" y="107998"/>
                  <a:pt x="142366" y="10407"/>
                  <a:pt x="268152" y="0"/>
                </a:cubicBezTo>
                <a:cubicBezTo>
                  <a:pt x="466317" y="-34503"/>
                  <a:pt x="1321880" y="38199"/>
                  <a:pt x="1442348" y="0"/>
                </a:cubicBezTo>
                <a:lnTo>
                  <a:pt x="1442348" y="0"/>
                </a:lnTo>
                <a:cubicBezTo>
                  <a:pt x="1632338" y="26105"/>
                  <a:pt x="1858075" y="52965"/>
                  <a:pt x="2060497" y="0"/>
                </a:cubicBezTo>
                <a:cubicBezTo>
                  <a:pt x="2089362" y="8893"/>
                  <a:pt x="2163732" y="-3739"/>
                  <a:pt x="2204444" y="0"/>
                </a:cubicBezTo>
                <a:cubicBezTo>
                  <a:pt x="2371973" y="-10044"/>
                  <a:pt x="2470502" y="121747"/>
                  <a:pt x="2472596" y="268152"/>
                </a:cubicBezTo>
                <a:lnTo>
                  <a:pt x="2472596" y="268147"/>
                </a:lnTo>
                <a:cubicBezTo>
                  <a:pt x="2573604" y="293762"/>
                  <a:pt x="3007083" y="619393"/>
                  <a:pt x="3100957" y="659303"/>
                </a:cubicBezTo>
                <a:cubicBezTo>
                  <a:pt x="3010194" y="714550"/>
                  <a:pt x="2566320" y="708916"/>
                  <a:pt x="2472596" y="670367"/>
                </a:cubicBezTo>
                <a:cubicBezTo>
                  <a:pt x="2492114" y="821446"/>
                  <a:pt x="2427815" y="1078009"/>
                  <a:pt x="2472596" y="1340729"/>
                </a:cubicBezTo>
                <a:cubicBezTo>
                  <a:pt x="2497380" y="1487434"/>
                  <a:pt x="2358363" y="1598631"/>
                  <a:pt x="2204444" y="1608881"/>
                </a:cubicBezTo>
                <a:cubicBezTo>
                  <a:pt x="2176365" y="1601383"/>
                  <a:pt x="2122047" y="1602387"/>
                  <a:pt x="2060497" y="1608881"/>
                </a:cubicBezTo>
                <a:cubicBezTo>
                  <a:pt x="1856224" y="1661698"/>
                  <a:pt x="1689446" y="1627323"/>
                  <a:pt x="1442348" y="1608881"/>
                </a:cubicBezTo>
                <a:lnTo>
                  <a:pt x="1442348" y="1608881"/>
                </a:lnTo>
                <a:cubicBezTo>
                  <a:pt x="1137395" y="1584852"/>
                  <a:pt x="793709" y="1648337"/>
                  <a:pt x="268152" y="1608881"/>
                </a:cubicBezTo>
                <a:cubicBezTo>
                  <a:pt x="111570" y="1597708"/>
                  <a:pt x="21232" y="1501589"/>
                  <a:pt x="0" y="1340729"/>
                </a:cubicBezTo>
                <a:cubicBezTo>
                  <a:pt x="-19783" y="1104548"/>
                  <a:pt x="7445" y="986688"/>
                  <a:pt x="0" y="670367"/>
                </a:cubicBezTo>
                <a:cubicBezTo>
                  <a:pt x="7979" y="517987"/>
                  <a:pt x="31308" y="350438"/>
                  <a:pt x="0" y="268147"/>
                </a:cubicBezTo>
                <a:lnTo>
                  <a:pt x="0" y="268147"/>
                </a:lnTo>
                <a:lnTo>
                  <a:pt x="0" y="268152"/>
                </a:lnTo>
                <a:close/>
              </a:path>
              <a:path w="2472596" h="1608881" stroke="0" extrusionOk="0">
                <a:moveTo>
                  <a:pt x="0" y="268152"/>
                </a:moveTo>
                <a:cubicBezTo>
                  <a:pt x="1945" y="115975"/>
                  <a:pt x="119276" y="-13470"/>
                  <a:pt x="268152" y="0"/>
                </a:cubicBezTo>
                <a:cubicBezTo>
                  <a:pt x="694550" y="-69468"/>
                  <a:pt x="977910" y="50744"/>
                  <a:pt x="1442348" y="0"/>
                </a:cubicBezTo>
                <a:lnTo>
                  <a:pt x="1442348" y="0"/>
                </a:lnTo>
                <a:cubicBezTo>
                  <a:pt x="1687327" y="-3613"/>
                  <a:pt x="1756468" y="43728"/>
                  <a:pt x="2060497" y="0"/>
                </a:cubicBezTo>
                <a:cubicBezTo>
                  <a:pt x="2080161" y="9205"/>
                  <a:pt x="2159733" y="-10866"/>
                  <a:pt x="2204444" y="0"/>
                </a:cubicBezTo>
                <a:cubicBezTo>
                  <a:pt x="2365657" y="-13530"/>
                  <a:pt x="2446331" y="123981"/>
                  <a:pt x="2472596" y="268152"/>
                </a:cubicBezTo>
                <a:lnTo>
                  <a:pt x="2472596" y="268147"/>
                </a:lnTo>
                <a:cubicBezTo>
                  <a:pt x="2616025" y="294417"/>
                  <a:pt x="2980204" y="553241"/>
                  <a:pt x="3100957" y="659303"/>
                </a:cubicBezTo>
                <a:cubicBezTo>
                  <a:pt x="2961340" y="669639"/>
                  <a:pt x="2627600" y="720203"/>
                  <a:pt x="2472596" y="670367"/>
                </a:cubicBezTo>
                <a:cubicBezTo>
                  <a:pt x="2517443" y="761168"/>
                  <a:pt x="2515050" y="1039099"/>
                  <a:pt x="2472596" y="1340729"/>
                </a:cubicBezTo>
                <a:cubicBezTo>
                  <a:pt x="2467854" y="1492546"/>
                  <a:pt x="2341660" y="1594524"/>
                  <a:pt x="2204444" y="1608881"/>
                </a:cubicBezTo>
                <a:cubicBezTo>
                  <a:pt x="2178588" y="1621141"/>
                  <a:pt x="2112876" y="1599198"/>
                  <a:pt x="2060497" y="1608881"/>
                </a:cubicBezTo>
                <a:cubicBezTo>
                  <a:pt x="1769685" y="1586090"/>
                  <a:pt x="1566366" y="1584757"/>
                  <a:pt x="1442348" y="1608881"/>
                </a:cubicBezTo>
                <a:lnTo>
                  <a:pt x="1442348" y="1608881"/>
                </a:lnTo>
                <a:cubicBezTo>
                  <a:pt x="1253976" y="1610169"/>
                  <a:pt x="479448" y="1700625"/>
                  <a:pt x="268152" y="1608881"/>
                </a:cubicBezTo>
                <a:cubicBezTo>
                  <a:pt x="91502" y="1612247"/>
                  <a:pt x="10325" y="1491533"/>
                  <a:pt x="0" y="1340729"/>
                </a:cubicBezTo>
                <a:cubicBezTo>
                  <a:pt x="-50355" y="1250902"/>
                  <a:pt x="-44497" y="983347"/>
                  <a:pt x="0" y="670367"/>
                </a:cubicBezTo>
                <a:cubicBezTo>
                  <a:pt x="-13141" y="518860"/>
                  <a:pt x="-16706" y="400229"/>
                  <a:pt x="0" y="268147"/>
                </a:cubicBezTo>
                <a:lnTo>
                  <a:pt x="0" y="268147"/>
                </a:lnTo>
                <a:lnTo>
                  <a:pt x="0" y="268152"/>
                </a:lnTo>
                <a:close/>
              </a:path>
            </a:pathLst>
          </a:custGeom>
          <a:solidFill>
            <a:schemeClr val="bg1">
              <a:lumMod val="95000"/>
            </a:schemeClr>
          </a:solidFill>
          <a:ln w="19050">
            <a:solidFill>
              <a:schemeClr val="tx1"/>
            </a:solidFill>
            <a:extLst>
              <a:ext uri="{C807C97D-BFC1-408E-A445-0C87EB9F89A2}">
                <ask:lineSketchStyleProps xmlns:ask="http://schemas.microsoft.com/office/drawing/2018/sketchyshapes" sd="3143556660">
                  <a:prstGeom prst="wedgeRoundRectCallout">
                    <a:avLst>
                      <a:gd name="adj1" fmla="val 75413"/>
                      <a:gd name="adj2" fmla="val -9021"/>
                      <a:gd name="adj3" fmla="val 16667"/>
                    </a:avLst>
                  </a:prstGeom>
                  <ask:type>
                    <ask:lineSketchCurve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latin typeface="UD Digi Kyokasho NK-R" panose="02020400000000000000" pitchFamily="18" charset="-128"/>
              <a:ea typeface="UD Digi Kyokasho NK-R" panose="02020400000000000000" pitchFamily="18" charset="-128"/>
            </a:endParaRPr>
          </a:p>
          <a:p>
            <a:pPr algn="ctr"/>
            <a:r>
              <a:rPr lang="en-GB" dirty="0">
                <a:solidFill>
                  <a:schemeClr val="tx1"/>
                </a:solidFill>
                <a:latin typeface="UD Digi Kyokasho NK-R" panose="02020400000000000000" pitchFamily="18" charset="-128"/>
                <a:ea typeface="UD Digi Kyokasho NK-R" panose="02020400000000000000" pitchFamily="18" charset="-128"/>
              </a:rPr>
              <a:t>“There’s no need to worry about it”</a:t>
            </a:r>
          </a:p>
          <a:p>
            <a:pPr algn="ctr"/>
            <a:endParaRPr lang="en-GB" dirty="0">
              <a:solidFill>
                <a:schemeClr val="tx1"/>
              </a:solidFill>
              <a:latin typeface="UD Digi Kyokasho NK-R" panose="02020400000000000000" pitchFamily="18" charset="-128"/>
              <a:ea typeface="UD Digi Kyokasho NK-R" panose="02020400000000000000" pitchFamily="18" charset="-128"/>
            </a:endParaRPr>
          </a:p>
        </p:txBody>
      </p:sp>
      <p:sp>
        <p:nvSpPr>
          <p:cNvPr id="7" name="Speech Bubble: Rectangle with Corners Rounded 6">
            <a:extLst>
              <a:ext uri="{FF2B5EF4-FFF2-40B4-BE49-F238E27FC236}">
                <a16:creationId xmlns:a16="http://schemas.microsoft.com/office/drawing/2014/main" id="{88E71079-17C8-3642-A626-422642D50AEC}"/>
              </a:ext>
            </a:extLst>
          </p:cNvPr>
          <p:cNvSpPr/>
          <p:nvPr/>
        </p:nvSpPr>
        <p:spPr>
          <a:xfrm>
            <a:off x="8224076" y="3330938"/>
            <a:ext cx="2472596" cy="1608881"/>
          </a:xfrm>
          <a:custGeom>
            <a:avLst/>
            <a:gdLst>
              <a:gd name="connsiteX0" fmla="*/ 0 w 2472596"/>
              <a:gd name="connsiteY0" fmla="*/ 268152 h 1608881"/>
              <a:gd name="connsiteX1" fmla="*/ 268152 w 2472596"/>
              <a:gd name="connsiteY1" fmla="*/ 0 h 1608881"/>
              <a:gd name="connsiteX2" fmla="*/ 412099 w 2472596"/>
              <a:gd name="connsiteY2" fmla="*/ 0 h 1608881"/>
              <a:gd name="connsiteX3" fmla="*/ 412099 w 2472596"/>
              <a:gd name="connsiteY3" fmla="*/ 0 h 1608881"/>
              <a:gd name="connsiteX4" fmla="*/ 1030248 w 2472596"/>
              <a:gd name="connsiteY4" fmla="*/ 0 h 1608881"/>
              <a:gd name="connsiteX5" fmla="*/ 2204444 w 2472596"/>
              <a:gd name="connsiteY5" fmla="*/ 0 h 1608881"/>
              <a:gd name="connsiteX6" fmla="*/ 2472596 w 2472596"/>
              <a:gd name="connsiteY6" fmla="*/ 268152 h 1608881"/>
              <a:gd name="connsiteX7" fmla="*/ 2472596 w 2472596"/>
              <a:gd name="connsiteY7" fmla="*/ 938514 h 1608881"/>
              <a:gd name="connsiteX8" fmla="*/ 2472596 w 2472596"/>
              <a:gd name="connsiteY8" fmla="*/ 938514 h 1608881"/>
              <a:gd name="connsiteX9" fmla="*/ 2472596 w 2472596"/>
              <a:gd name="connsiteY9" fmla="*/ 1340734 h 1608881"/>
              <a:gd name="connsiteX10" fmla="*/ 2472596 w 2472596"/>
              <a:gd name="connsiteY10" fmla="*/ 1340729 h 1608881"/>
              <a:gd name="connsiteX11" fmla="*/ 2204444 w 2472596"/>
              <a:gd name="connsiteY11" fmla="*/ 1608881 h 1608881"/>
              <a:gd name="connsiteX12" fmla="*/ 1030248 w 2472596"/>
              <a:gd name="connsiteY12" fmla="*/ 1608881 h 1608881"/>
              <a:gd name="connsiteX13" fmla="*/ 184134 w 2472596"/>
              <a:gd name="connsiteY13" fmla="*/ 2001963 h 1608881"/>
              <a:gd name="connsiteX14" fmla="*/ 412099 w 2472596"/>
              <a:gd name="connsiteY14" fmla="*/ 1608881 h 1608881"/>
              <a:gd name="connsiteX15" fmla="*/ 268152 w 2472596"/>
              <a:gd name="connsiteY15" fmla="*/ 1608881 h 1608881"/>
              <a:gd name="connsiteX16" fmla="*/ 0 w 2472596"/>
              <a:gd name="connsiteY16" fmla="*/ 1340729 h 1608881"/>
              <a:gd name="connsiteX17" fmla="*/ 0 w 2472596"/>
              <a:gd name="connsiteY17" fmla="*/ 1340734 h 1608881"/>
              <a:gd name="connsiteX18" fmla="*/ 0 w 2472596"/>
              <a:gd name="connsiteY18" fmla="*/ 938514 h 1608881"/>
              <a:gd name="connsiteX19" fmla="*/ 0 w 2472596"/>
              <a:gd name="connsiteY19" fmla="*/ 938514 h 1608881"/>
              <a:gd name="connsiteX20" fmla="*/ 0 w 2472596"/>
              <a:gd name="connsiteY20" fmla="*/ 268152 h 1608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472596" h="1608881" fill="none" extrusionOk="0">
                <a:moveTo>
                  <a:pt x="0" y="268152"/>
                </a:moveTo>
                <a:cubicBezTo>
                  <a:pt x="6693" y="107998"/>
                  <a:pt x="142366" y="10407"/>
                  <a:pt x="268152" y="0"/>
                </a:cubicBezTo>
                <a:cubicBezTo>
                  <a:pt x="310635" y="-7692"/>
                  <a:pt x="358977" y="-10683"/>
                  <a:pt x="412099" y="0"/>
                </a:cubicBezTo>
                <a:lnTo>
                  <a:pt x="412099" y="0"/>
                </a:lnTo>
                <a:cubicBezTo>
                  <a:pt x="602089" y="26105"/>
                  <a:pt x="827826" y="52965"/>
                  <a:pt x="1030248" y="0"/>
                </a:cubicBezTo>
                <a:cubicBezTo>
                  <a:pt x="1187374" y="-11437"/>
                  <a:pt x="2051125" y="-59132"/>
                  <a:pt x="2204444" y="0"/>
                </a:cubicBezTo>
                <a:cubicBezTo>
                  <a:pt x="2371973" y="-10044"/>
                  <a:pt x="2470502" y="121747"/>
                  <a:pt x="2472596" y="268152"/>
                </a:cubicBezTo>
                <a:cubicBezTo>
                  <a:pt x="2512583" y="566634"/>
                  <a:pt x="2420549" y="694557"/>
                  <a:pt x="2472596" y="938514"/>
                </a:cubicBezTo>
                <a:lnTo>
                  <a:pt x="2472596" y="938514"/>
                </a:lnTo>
                <a:cubicBezTo>
                  <a:pt x="2437074" y="1134873"/>
                  <a:pt x="2473229" y="1158456"/>
                  <a:pt x="2472596" y="1340734"/>
                </a:cubicBezTo>
                <a:lnTo>
                  <a:pt x="2472596" y="1340729"/>
                </a:lnTo>
                <a:cubicBezTo>
                  <a:pt x="2452911" y="1468637"/>
                  <a:pt x="2350878" y="1611577"/>
                  <a:pt x="2204444" y="1608881"/>
                </a:cubicBezTo>
                <a:cubicBezTo>
                  <a:pt x="1797465" y="1561074"/>
                  <a:pt x="1278518" y="1535451"/>
                  <a:pt x="1030248" y="1608881"/>
                </a:cubicBezTo>
                <a:cubicBezTo>
                  <a:pt x="800889" y="1623990"/>
                  <a:pt x="289944" y="1922656"/>
                  <a:pt x="184134" y="2001963"/>
                </a:cubicBezTo>
                <a:cubicBezTo>
                  <a:pt x="258862" y="1873117"/>
                  <a:pt x="363894" y="1707204"/>
                  <a:pt x="412099" y="1608881"/>
                </a:cubicBezTo>
                <a:cubicBezTo>
                  <a:pt x="383165" y="1617612"/>
                  <a:pt x="308765" y="1619923"/>
                  <a:pt x="268152" y="1608881"/>
                </a:cubicBezTo>
                <a:cubicBezTo>
                  <a:pt x="111570" y="1597708"/>
                  <a:pt x="21232" y="1501589"/>
                  <a:pt x="0" y="1340729"/>
                </a:cubicBezTo>
                <a:lnTo>
                  <a:pt x="0" y="1340734"/>
                </a:lnTo>
                <a:cubicBezTo>
                  <a:pt x="21196" y="1255222"/>
                  <a:pt x="1537" y="1097821"/>
                  <a:pt x="0" y="938514"/>
                </a:cubicBezTo>
                <a:lnTo>
                  <a:pt x="0" y="938514"/>
                </a:lnTo>
                <a:cubicBezTo>
                  <a:pt x="40990" y="704981"/>
                  <a:pt x="42644" y="515491"/>
                  <a:pt x="0" y="268152"/>
                </a:cubicBezTo>
                <a:close/>
              </a:path>
              <a:path w="2472596" h="1608881" stroke="0" extrusionOk="0">
                <a:moveTo>
                  <a:pt x="0" y="268152"/>
                </a:moveTo>
                <a:cubicBezTo>
                  <a:pt x="1945" y="115975"/>
                  <a:pt x="119276" y="-13470"/>
                  <a:pt x="268152" y="0"/>
                </a:cubicBezTo>
                <a:cubicBezTo>
                  <a:pt x="339028" y="-7767"/>
                  <a:pt x="344302" y="1856"/>
                  <a:pt x="412099" y="0"/>
                </a:cubicBezTo>
                <a:lnTo>
                  <a:pt x="412099" y="0"/>
                </a:lnTo>
                <a:cubicBezTo>
                  <a:pt x="657078" y="-3613"/>
                  <a:pt x="726219" y="43728"/>
                  <a:pt x="1030248" y="0"/>
                </a:cubicBezTo>
                <a:cubicBezTo>
                  <a:pt x="1176638" y="96430"/>
                  <a:pt x="2000023" y="67541"/>
                  <a:pt x="2204444" y="0"/>
                </a:cubicBezTo>
                <a:cubicBezTo>
                  <a:pt x="2365657" y="-13530"/>
                  <a:pt x="2446331" y="123981"/>
                  <a:pt x="2472596" y="268152"/>
                </a:cubicBezTo>
                <a:cubicBezTo>
                  <a:pt x="2455259" y="402207"/>
                  <a:pt x="2470562" y="727658"/>
                  <a:pt x="2472596" y="938514"/>
                </a:cubicBezTo>
                <a:lnTo>
                  <a:pt x="2472596" y="938514"/>
                </a:lnTo>
                <a:cubicBezTo>
                  <a:pt x="2483674" y="1040989"/>
                  <a:pt x="2481309" y="1191491"/>
                  <a:pt x="2472596" y="1340734"/>
                </a:cubicBezTo>
                <a:lnTo>
                  <a:pt x="2472596" y="1340729"/>
                </a:lnTo>
                <a:cubicBezTo>
                  <a:pt x="2485275" y="1490493"/>
                  <a:pt x="2354134" y="1588281"/>
                  <a:pt x="2204444" y="1608881"/>
                </a:cubicBezTo>
                <a:cubicBezTo>
                  <a:pt x="2029365" y="1712302"/>
                  <a:pt x="1480048" y="1641715"/>
                  <a:pt x="1030248" y="1608881"/>
                </a:cubicBezTo>
                <a:cubicBezTo>
                  <a:pt x="854457" y="1735859"/>
                  <a:pt x="368752" y="1841910"/>
                  <a:pt x="184134" y="2001963"/>
                </a:cubicBezTo>
                <a:cubicBezTo>
                  <a:pt x="321353" y="1840973"/>
                  <a:pt x="310595" y="1761912"/>
                  <a:pt x="412099" y="1608881"/>
                </a:cubicBezTo>
                <a:cubicBezTo>
                  <a:pt x="363866" y="1615296"/>
                  <a:pt x="330468" y="1610351"/>
                  <a:pt x="268152" y="1608881"/>
                </a:cubicBezTo>
                <a:cubicBezTo>
                  <a:pt x="91502" y="1612247"/>
                  <a:pt x="10325" y="1491533"/>
                  <a:pt x="0" y="1340729"/>
                </a:cubicBezTo>
                <a:lnTo>
                  <a:pt x="0" y="1340734"/>
                </a:lnTo>
                <a:cubicBezTo>
                  <a:pt x="-5221" y="1143827"/>
                  <a:pt x="19518" y="1139303"/>
                  <a:pt x="0" y="938514"/>
                </a:cubicBezTo>
                <a:lnTo>
                  <a:pt x="0" y="938514"/>
                </a:lnTo>
                <a:cubicBezTo>
                  <a:pt x="-37886" y="830871"/>
                  <a:pt x="-19706" y="393608"/>
                  <a:pt x="0" y="268152"/>
                </a:cubicBezTo>
                <a:close/>
              </a:path>
            </a:pathLst>
          </a:custGeom>
          <a:solidFill>
            <a:schemeClr val="bg1">
              <a:lumMod val="95000"/>
            </a:schemeClr>
          </a:solidFill>
          <a:ln w="19050">
            <a:solidFill>
              <a:schemeClr val="tx1"/>
            </a:solidFill>
            <a:extLst>
              <a:ext uri="{C807C97D-BFC1-408E-A445-0C87EB9F89A2}">
                <ask:lineSketchStyleProps xmlns:ask="http://schemas.microsoft.com/office/drawing/2018/sketchyshapes" sd="3143556660">
                  <a:prstGeom prst="wedgeRoundRectCallout">
                    <a:avLst>
                      <a:gd name="adj1" fmla="val -42553"/>
                      <a:gd name="adj2" fmla="val 74432"/>
                      <a:gd name="adj3" fmla="val 16667"/>
                    </a:avLst>
                  </a:prstGeom>
                  <ask:type>
                    <ask:lineSketchCurve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latin typeface="UD Digi Kyokasho NK-R" panose="02020400000000000000" pitchFamily="18" charset="-128"/>
              <a:ea typeface="UD Digi Kyokasho NK-R" panose="02020400000000000000" pitchFamily="18" charset="-128"/>
            </a:endParaRPr>
          </a:p>
          <a:p>
            <a:pPr algn="ctr"/>
            <a:r>
              <a:rPr lang="en-GB" dirty="0">
                <a:solidFill>
                  <a:schemeClr val="tx1"/>
                </a:solidFill>
                <a:latin typeface="UD Digi Kyokasho NK-R" panose="02020400000000000000" pitchFamily="18" charset="-128"/>
                <a:ea typeface="UD Digi Kyokasho NK-R" panose="02020400000000000000" pitchFamily="18" charset="-128"/>
              </a:rPr>
              <a:t>“Don’t be sad!”</a:t>
            </a:r>
          </a:p>
          <a:p>
            <a:pPr algn="ctr"/>
            <a:endParaRPr lang="en-GB" dirty="0">
              <a:solidFill>
                <a:schemeClr val="tx1"/>
              </a:solidFill>
              <a:latin typeface="UD Digi Kyokasho NK-R" panose="02020400000000000000" pitchFamily="18" charset="-128"/>
              <a:ea typeface="UD Digi Kyokasho NK-R" panose="02020400000000000000" pitchFamily="18" charset="-128"/>
            </a:endParaRPr>
          </a:p>
        </p:txBody>
      </p:sp>
      <p:sp>
        <p:nvSpPr>
          <p:cNvPr id="8" name="Speech Bubble: Rectangle with Corners Rounded 7">
            <a:extLst>
              <a:ext uri="{FF2B5EF4-FFF2-40B4-BE49-F238E27FC236}">
                <a16:creationId xmlns:a16="http://schemas.microsoft.com/office/drawing/2014/main" id="{E5FAAB49-B2D4-A41F-19CE-DFE6C378640D}"/>
              </a:ext>
            </a:extLst>
          </p:cNvPr>
          <p:cNvSpPr/>
          <p:nvPr/>
        </p:nvSpPr>
        <p:spPr>
          <a:xfrm>
            <a:off x="5552254" y="4368678"/>
            <a:ext cx="2472596" cy="1608881"/>
          </a:xfrm>
          <a:custGeom>
            <a:avLst/>
            <a:gdLst>
              <a:gd name="connsiteX0" fmla="*/ 0 w 2472596"/>
              <a:gd name="connsiteY0" fmla="*/ 268152 h 1608881"/>
              <a:gd name="connsiteX1" fmla="*/ 268152 w 2472596"/>
              <a:gd name="connsiteY1" fmla="*/ 0 h 1608881"/>
              <a:gd name="connsiteX2" fmla="*/ 1442348 w 2472596"/>
              <a:gd name="connsiteY2" fmla="*/ 0 h 1608881"/>
              <a:gd name="connsiteX3" fmla="*/ 1442348 w 2472596"/>
              <a:gd name="connsiteY3" fmla="*/ 0 h 1608881"/>
              <a:gd name="connsiteX4" fmla="*/ 2060497 w 2472596"/>
              <a:gd name="connsiteY4" fmla="*/ 0 h 1608881"/>
              <a:gd name="connsiteX5" fmla="*/ 2204444 w 2472596"/>
              <a:gd name="connsiteY5" fmla="*/ 0 h 1608881"/>
              <a:gd name="connsiteX6" fmla="*/ 2472596 w 2472596"/>
              <a:gd name="connsiteY6" fmla="*/ 268152 h 1608881"/>
              <a:gd name="connsiteX7" fmla="*/ 2472596 w 2472596"/>
              <a:gd name="connsiteY7" fmla="*/ 938514 h 1608881"/>
              <a:gd name="connsiteX8" fmla="*/ 2472596 w 2472596"/>
              <a:gd name="connsiteY8" fmla="*/ 938514 h 1608881"/>
              <a:gd name="connsiteX9" fmla="*/ 2472596 w 2472596"/>
              <a:gd name="connsiteY9" fmla="*/ 1340734 h 1608881"/>
              <a:gd name="connsiteX10" fmla="*/ 2472596 w 2472596"/>
              <a:gd name="connsiteY10" fmla="*/ 1340729 h 1608881"/>
              <a:gd name="connsiteX11" fmla="*/ 2204444 w 2472596"/>
              <a:gd name="connsiteY11" fmla="*/ 1608881 h 1608881"/>
              <a:gd name="connsiteX12" fmla="*/ 2060497 w 2472596"/>
              <a:gd name="connsiteY12" fmla="*/ 1608881 h 1608881"/>
              <a:gd name="connsiteX13" fmla="*/ 2556936 w 2472596"/>
              <a:gd name="connsiteY13" fmla="*/ 1967243 h 1608881"/>
              <a:gd name="connsiteX14" fmla="*/ 1442348 w 2472596"/>
              <a:gd name="connsiteY14" fmla="*/ 1608881 h 1608881"/>
              <a:gd name="connsiteX15" fmla="*/ 268152 w 2472596"/>
              <a:gd name="connsiteY15" fmla="*/ 1608881 h 1608881"/>
              <a:gd name="connsiteX16" fmla="*/ 0 w 2472596"/>
              <a:gd name="connsiteY16" fmla="*/ 1340729 h 1608881"/>
              <a:gd name="connsiteX17" fmla="*/ 0 w 2472596"/>
              <a:gd name="connsiteY17" fmla="*/ 1340734 h 1608881"/>
              <a:gd name="connsiteX18" fmla="*/ 0 w 2472596"/>
              <a:gd name="connsiteY18" fmla="*/ 938514 h 1608881"/>
              <a:gd name="connsiteX19" fmla="*/ 0 w 2472596"/>
              <a:gd name="connsiteY19" fmla="*/ 938514 h 1608881"/>
              <a:gd name="connsiteX20" fmla="*/ 0 w 2472596"/>
              <a:gd name="connsiteY20" fmla="*/ 268152 h 1608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472596" h="1608881" fill="none" extrusionOk="0">
                <a:moveTo>
                  <a:pt x="0" y="268152"/>
                </a:moveTo>
                <a:cubicBezTo>
                  <a:pt x="6693" y="107998"/>
                  <a:pt x="142366" y="10407"/>
                  <a:pt x="268152" y="0"/>
                </a:cubicBezTo>
                <a:cubicBezTo>
                  <a:pt x="466317" y="-34503"/>
                  <a:pt x="1321880" y="38199"/>
                  <a:pt x="1442348" y="0"/>
                </a:cubicBezTo>
                <a:lnTo>
                  <a:pt x="1442348" y="0"/>
                </a:lnTo>
                <a:cubicBezTo>
                  <a:pt x="1632338" y="26105"/>
                  <a:pt x="1858075" y="52965"/>
                  <a:pt x="2060497" y="0"/>
                </a:cubicBezTo>
                <a:cubicBezTo>
                  <a:pt x="2089362" y="8893"/>
                  <a:pt x="2163732" y="-3739"/>
                  <a:pt x="2204444" y="0"/>
                </a:cubicBezTo>
                <a:cubicBezTo>
                  <a:pt x="2371973" y="-10044"/>
                  <a:pt x="2470502" y="121747"/>
                  <a:pt x="2472596" y="268152"/>
                </a:cubicBezTo>
                <a:cubicBezTo>
                  <a:pt x="2512583" y="566634"/>
                  <a:pt x="2420549" y="694557"/>
                  <a:pt x="2472596" y="938514"/>
                </a:cubicBezTo>
                <a:lnTo>
                  <a:pt x="2472596" y="938514"/>
                </a:lnTo>
                <a:cubicBezTo>
                  <a:pt x="2437074" y="1134873"/>
                  <a:pt x="2473229" y="1158456"/>
                  <a:pt x="2472596" y="1340734"/>
                </a:cubicBezTo>
                <a:lnTo>
                  <a:pt x="2472596" y="1340729"/>
                </a:lnTo>
                <a:cubicBezTo>
                  <a:pt x="2452911" y="1468637"/>
                  <a:pt x="2350878" y="1611577"/>
                  <a:pt x="2204444" y="1608881"/>
                </a:cubicBezTo>
                <a:cubicBezTo>
                  <a:pt x="2181932" y="1600129"/>
                  <a:pt x="2076718" y="1616982"/>
                  <a:pt x="2060497" y="1608881"/>
                </a:cubicBezTo>
                <a:cubicBezTo>
                  <a:pt x="2274469" y="1764568"/>
                  <a:pt x="2492056" y="1945527"/>
                  <a:pt x="2556936" y="1967243"/>
                </a:cubicBezTo>
                <a:cubicBezTo>
                  <a:pt x="2388577" y="1806460"/>
                  <a:pt x="1787889" y="1714284"/>
                  <a:pt x="1442348" y="1608881"/>
                </a:cubicBezTo>
                <a:cubicBezTo>
                  <a:pt x="1137395" y="1584852"/>
                  <a:pt x="793709" y="1648337"/>
                  <a:pt x="268152" y="1608881"/>
                </a:cubicBezTo>
                <a:cubicBezTo>
                  <a:pt x="111570" y="1597708"/>
                  <a:pt x="21232" y="1501589"/>
                  <a:pt x="0" y="1340729"/>
                </a:cubicBezTo>
                <a:lnTo>
                  <a:pt x="0" y="1340734"/>
                </a:lnTo>
                <a:cubicBezTo>
                  <a:pt x="21196" y="1255222"/>
                  <a:pt x="1537" y="1097821"/>
                  <a:pt x="0" y="938514"/>
                </a:cubicBezTo>
                <a:lnTo>
                  <a:pt x="0" y="938514"/>
                </a:lnTo>
                <a:cubicBezTo>
                  <a:pt x="40990" y="704981"/>
                  <a:pt x="42644" y="515491"/>
                  <a:pt x="0" y="268152"/>
                </a:cubicBezTo>
                <a:close/>
              </a:path>
              <a:path w="2472596" h="1608881" stroke="0" extrusionOk="0">
                <a:moveTo>
                  <a:pt x="0" y="268152"/>
                </a:moveTo>
                <a:cubicBezTo>
                  <a:pt x="1945" y="115975"/>
                  <a:pt x="119276" y="-13470"/>
                  <a:pt x="268152" y="0"/>
                </a:cubicBezTo>
                <a:cubicBezTo>
                  <a:pt x="694550" y="-69468"/>
                  <a:pt x="977910" y="50744"/>
                  <a:pt x="1442348" y="0"/>
                </a:cubicBezTo>
                <a:lnTo>
                  <a:pt x="1442348" y="0"/>
                </a:lnTo>
                <a:cubicBezTo>
                  <a:pt x="1687327" y="-3613"/>
                  <a:pt x="1756468" y="43728"/>
                  <a:pt x="2060497" y="0"/>
                </a:cubicBezTo>
                <a:cubicBezTo>
                  <a:pt x="2080161" y="9205"/>
                  <a:pt x="2159733" y="-10866"/>
                  <a:pt x="2204444" y="0"/>
                </a:cubicBezTo>
                <a:cubicBezTo>
                  <a:pt x="2365657" y="-13530"/>
                  <a:pt x="2446331" y="123981"/>
                  <a:pt x="2472596" y="268152"/>
                </a:cubicBezTo>
                <a:cubicBezTo>
                  <a:pt x="2455259" y="402207"/>
                  <a:pt x="2470562" y="727658"/>
                  <a:pt x="2472596" y="938514"/>
                </a:cubicBezTo>
                <a:lnTo>
                  <a:pt x="2472596" y="938514"/>
                </a:lnTo>
                <a:cubicBezTo>
                  <a:pt x="2483674" y="1040989"/>
                  <a:pt x="2481309" y="1191491"/>
                  <a:pt x="2472596" y="1340734"/>
                </a:cubicBezTo>
                <a:lnTo>
                  <a:pt x="2472596" y="1340729"/>
                </a:lnTo>
                <a:cubicBezTo>
                  <a:pt x="2485275" y="1490493"/>
                  <a:pt x="2354134" y="1588281"/>
                  <a:pt x="2204444" y="1608881"/>
                </a:cubicBezTo>
                <a:cubicBezTo>
                  <a:pt x="2179030" y="1605893"/>
                  <a:pt x="2113357" y="1598841"/>
                  <a:pt x="2060497" y="1608881"/>
                </a:cubicBezTo>
                <a:cubicBezTo>
                  <a:pt x="2261713" y="1698481"/>
                  <a:pt x="2358311" y="1804921"/>
                  <a:pt x="2556936" y="1967243"/>
                </a:cubicBezTo>
                <a:cubicBezTo>
                  <a:pt x="2124275" y="1786529"/>
                  <a:pt x="1776695" y="1616214"/>
                  <a:pt x="1442348" y="1608881"/>
                </a:cubicBezTo>
                <a:cubicBezTo>
                  <a:pt x="1253976" y="1610169"/>
                  <a:pt x="479448" y="1700625"/>
                  <a:pt x="268152" y="1608881"/>
                </a:cubicBezTo>
                <a:cubicBezTo>
                  <a:pt x="91502" y="1612247"/>
                  <a:pt x="10325" y="1491533"/>
                  <a:pt x="0" y="1340729"/>
                </a:cubicBezTo>
                <a:lnTo>
                  <a:pt x="0" y="1340734"/>
                </a:lnTo>
                <a:cubicBezTo>
                  <a:pt x="-5221" y="1143827"/>
                  <a:pt x="19518" y="1139303"/>
                  <a:pt x="0" y="938514"/>
                </a:cubicBezTo>
                <a:lnTo>
                  <a:pt x="0" y="938514"/>
                </a:lnTo>
                <a:cubicBezTo>
                  <a:pt x="-37886" y="830871"/>
                  <a:pt x="-19706" y="393608"/>
                  <a:pt x="0" y="268152"/>
                </a:cubicBezTo>
                <a:close/>
              </a:path>
            </a:pathLst>
          </a:custGeom>
          <a:solidFill>
            <a:schemeClr val="bg1">
              <a:lumMod val="95000"/>
            </a:schemeClr>
          </a:solidFill>
          <a:ln w="19050">
            <a:solidFill>
              <a:schemeClr val="tx1"/>
            </a:solidFill>
            <a:extLst>
              <a:ext uri="{C807C97D-BFC1-408E-A445-0C87EB9F89A2}">
                <ask:lineSketchStyleProps xmlns:ask="http://schemas.microsoft.com/office/drawing/2018/sketchyshapes" sd="3143556660">
                  <a:prstGeom prst="wedgeRoundRectCallout">
                    <a:avLst>
                      <a:gd name="adj1" fmla="val 53411"/>
                      <a:gd name="adj2" fmla="val 72274"/>
                      <a:gd name="adj3" fmla="val 16667"/>
                    </a:avLst>
                  </a:prstGeom>
                  <ask:type>
                    <ask:lineSketchCurve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latin typeface="UD Digi Kyokasho NK-R" panose="02020400000000000000" pitchFamily="18" charset="-128"/>
              <a:ea typeface="UD Digi Kyokasho NK-R" panose="02020400000000000000" pitchFamily="18" charset="-128"/>
            </a:endParaRPr>
          </a:p>
          <a:p>
            <a:pPr algn="ctr"/>
            <a:r>
              <a:rPr lang="en-GB" dirty="0">
                <a:solidFill>
                  <a:schemeClr val="tx1"/>
                </a:solidFill>
                <a:latin typeface="UD Digi Kyokasho NK-R" panose="02020400000000000000" pitchFamily="18" charset="-128"/>
                <a:ea typeface="UD Digi Kyokasho NK-R" panose="02020400000000000000" pitchFamily="18" charset="-128"/>
              </a:rPr>
              <a:t>“Have a drink and a calm down”</a:t>
            </a:r>
          </a:p>
          <a:p>
            <a:pPr algn="ctr"/>
            <a:endParaRPr lang="en-GB" dirty="0">
              <a:solidFill>
                <a:schemeClr val="tx1"/>
              </a:solidFill>
              <a:latin typeface="UD Digi Kyokasho NK-R" panose="02020400000000000000" pitchFamily="18" charset="-128"/>
              <a:ea typeface="UD Digi Kyokasho NK-R" panose="02020400000000000000" pitchFamily="18" charset="-128"/>
            </a:endParaRPr>
          </a:p>
        </p:txBody>
      </p:sp>
      <p:sp>
        <p:nvSpPr>
          <p:cNvPr id="9" name="Speech Bubble: Rectangle with Corners Rounded 8">
            <a:extLst>
              <a:ext uri="{FF2B5EF4-FFF2-40B4-BE49-F238E27FC236}">
                <a16:creationId xmlns:a16="http://schemas.microsoft.com/office/drawing/2014/main" id="{E68331E8-D09E-FB3D-863B-7E335E219FF2}"/>
              </a:ext>
            </a:extLst>
          </p:cNvPr>
          <p:cNvSpPr/>
          <p:nvPr/>
        </p:nvSpPr>
        <p:spPr>
          <a:xfrm>
            <a:off x="2664348" y="4700061"/>
            <a:ext cx="2472596" cy="1608881"/>
          </a:xfrm>
          <a:custGeom>
            <a:avLst/>
            <a:gdLst>
              <a:gd name="connsiteX0" fmla="*/ 0 w 2472596"/>
              <a:gd name="connsiteY0" fmla="*/ 268152 h 1608881"/>
              <a:gd name="connsiteX1" fmla="*/ 268152 w 2472596"/>
              <a:gd name="connsiteY1" fmla="*/ 0 h 1608881"/>
              <a:gd name="connsiteX2" fmla="*/ 412099 w 2472596"/>
              <a:gd name="connsiteY2" fmla="*/ 0 h 1608881"/>
              <a:gd name="connsiteX3" fmla="*/ 114679 w 2472596"/>
              <a:gd name="connsiteY3" fmla="*/ -498174 h 1608881"/>
              <a:gd name="connsiteX4" fmla="*/ 1030248 w 2472596"/>
              <a:gd name="connsiteY4" fmla="*/ 0 h 1608881"/>
              <a:gd name="connsiteX5" fmla="*/ 2204444 w 2472596"/>
              <a:gd name="connsiteY5" fmla="*/ 0 h 1608881"/>
              <a:gd name="connsiteX6" fmla="*/ 2472596 w 2472596"/>
              <a:gd name="connsiteY6" fmla="*/ 268152 h 1608881"/>
              <a:gd name="connsiteX7" fmla="*/ 2472596 w 2472596"/>
              <a:gd name="connsiteY7" fmla="*/ 268147 h 1608881"/>
              <a:gd name="connsiteX8" fmla="*/ 2472596 w 2472596"/>
              <a:gd name="connsiteY8" fmla="*/ 268147 h 1608881"/>
              <a:gd name="connsiteX9" fmla="*/ 2472596 w 2472596"/>
              <a:gd name="connsiteY9" fmla="*/ 670367 h 1608881"/>
              <a:gd name="connsiteX10" fmla="*/ 2472596 w 2472596"/>
              <a:gd name="connsiteY10" fmla="*/ 1340729 h 1608881"/>
              <a:gd name="connsiteX11" fmla="*/ 2204444 w 2472596"/>
              <a:gd name="connsiteY11" fmla="*/ 1608881 h 1608881"/>
              <a:gd name="connsiteX12" fmla="*/ 1030248 w 2472596"/>
              <a:gd name="connsiteY12" fmla="*/ 1608881 h 1608881"/>
              <a:gd name="connsiteX13" fmla="*/ 412099 w 2472596"/>
              <a:gd name="connsiteY13" fmla="*/ 1608881 h 1608881"/>
              <a:gd name="connsiteX14" fmla="*/ 412099 w 2472596"/>
              <a:gd name="connsiteY14" fmla="*/ 1608881 h 1608881"/>
              <a:gd name="connsiteX15" fmla="*/ 268152 w 2472596"/>
              <a:gd name="connsiteY15" fmla="*/ 1608881 h 1608881"/>
              <a:gd name="connsiteX16" fmla="*/ 0 w 2472596"/>
              <a:gd name="connsiteY16" fmla="*/ 1340729 h 1608881"/>
              <a:gd name="connsiteX17" fmla="*/ 0 w 2472596"/>
              <a:gd name="connsiteY17" fmla="*/ 670367 h 1608881"/>
              <a:gd name="connsiteX18" fmla="*/ 0 w 2472596"/>
              <a:gd name="connsiteY18" fmla="*/ 268147 h 1608881"/>
              <a:gd name="connsiteX19" fmla="*/ 0 w 2472596"/>
              <a:gd name="connsiteY19" fmla="*/ 268147 h 1608881"/>
              <a:gd name="connsiteX20" fmla="*/ 0 w 2472596"/>
              <a:gd name="connsiteY20" fmla="*/ 268152 h 1608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472596" h="1608881" fill="none" extrusionOk="0">
                <a:moveTo>
                  <a:pt x="0" y="268152"/>
                </a:moveTo>
                <a:cubicBezTo>
                  <a:pt x="6693" y="107998"/>
                  <a:pt x="142366" y="10407"/>
                  <a:pt x="268152" y="0"/>
                </a:cubicBezTo>
                <a:cubicBezTo>
                  <a:pt x="310635" y="-7692"/>
                  <a:pt x="358977" y="-10683"/>
                  <a:pt x="412099" y="0"/>
                </a:cubicBezTo>
                <a:cubicBezTo>
                  <a:pt x="330813" y="-74118"/>
                  <a:pt x="248585" y="-366609"/>
                  <a:pt x="114679" y="-498174"/>
                </a:cubicBezTo>
                <a:cubicBezTo>
                  <a:pt x="513188" y="-180934"/>
                  <a:pt x="883982" y="-2052"/>
                  <a:pt x="1030248" y="0"/>
                </a:cubicBezTo>
                <a:cubicBezTo>
                  <a:pt x="1485661" y="47596"/>
                  <a:pt x="1841647" y="-28706"/>
                  <a:pt x="2204444" y="0"/>
                </a:cubicBezTo>
                <a:cubicBezTo>
                  <a:pt x="2381191" y="4364"/>
                  <a:pt x="2462808" y="98513"/>
                  <a:pt x="2472596" y="268152"/>
                </a:cubicBezTo>
                <a:lnTo>
                  <a:pt x="2472596" y="268147"/>
                </a:lnTo>
                <a:lnTo>
                  <a:pt x="2472596" y="268147"/>
                </a:lnTo>
                <a:cubicBezTo>
                  <a:pt x="2437074" y="464506"/>
                  <a:pt x="2473229" y="488089"/>
                  <a:pt x="2472596" y="670367"/>
                </a:cubicBezTo>
                <a:cubicBezTo>
                  <a:pt x="2492114" y="821446"/>
                  <a:pt x="2427815" y="1078009"/>
                  <a:pt x="2472596" y="1340729"/>
                </a:cubicBezTo>
                <a:cubicBezTo>
                  <a:pt x="2497380" y="1487434"/>
                  <a:pt x="2358363" y="1598631"/>
                  <a:pt x="2204444" y="1608881"/>
                </a:cubicBezTo>
                <a:cubicBezTo>
                  <a:pt x="1621444" y="1698223"/>
                  <a:pt x="1353112" y="1676822"/>
                  <a:pt x="1030248" y="1608881"/>
                </a:cubicBezTo>
                <a:cubicBezTo>
                  <a:pt x="825975" y="1661698"/>
                  <a:pt x="659197" y="1627323"/>
                  <a:pt x="412099" y="1608881"/>
                </a:cubicBezTo>
                <a:lnTo>
                  <a:pt x="412099" y="1608881"/>
                </a:lnTo>
                <a:cubicBezTo>
                  <a:pt x="383165" y="1617612"/>
                  <a:pt x="308765" y="1619923"/>
                  <a:pt x="268152" y="1608881"/>
                </a:cubicBezTo>
                <a:cubicBezTo>
                  <a:pt x="111570" y="1597708"/>
                  <a:pt x="21232" y="1501589"/>
                  <a:pt x="0" y="1340729"/>
                </a:cubicBezTo>
                <a:cubicBezTo>
                  <a:pt x="-19783" y="1104548"/>
                  <a:pt x="7445" y="986688"/>
                  <a:pt x="0" y="670367"/>
                </a:cubicBezTo>
                <a:cubicBezTo>
                  <a:pt x="7979" y="517987"/>
                  <a:pt x="31308" y="350438"/>
                  <a:pt x="0" y="268147"/>
                </a:cubicBezTo>
                <a:lnTo>
                  <a:pt x="0" y="268147"/>
                </a:lnTo>
                <a:lnTo>
                  <a:pt x="0" y="268152"/>
                </a:lnTo>
                <a:close/>
              </a:path>
              <a:path w="2472596" h="1608881" stroke="0" extrusionOk="0">
                <a:moveTo>
                  <a:pt x="0" y="268152"/>
                </a:moveTo>
                <a:cubicBezTo>
                  <a:pt x="1945" y="115975"/>
                  <a:pt x="119276" y="-13470"/>
                  <a:pt x="268152" y="0"/>
                </a:cubicBezTo>
                <a:cubicBezTo>
                  <a:pt x="339028" y="-7767"/>
                  <a:pt x="344302" y="1856"/>
                  <a:pt x="412099" y="0"/>
                </a:cubicBezTo>
                <a:cubicBezTo>
                  <a:pt x="254378" y="-169836"/>
                  <a:pt x="201149" y="-326174"/>
                  <a:pt x="114679" y="-498174"/>
                </a:cubicBezTo>
                <a:cubicBezTo>
                  <a:pt x="324210" y="-335700"/>
                  <a:pt x="799265" y="-50640"/>
                  <a:pt x="1030248" y="0"/>
                </a:cubicBezTo>
                <a:cubicBezTo>
                  <a:pt x="1189257" y="-48046"/>
                  <a:pt x="1831570" y="64053"/>
                  <a:pt x="2204444" y="0"/>
                </a:cubicBezTo>
                <a:cubicBezTo>
                  <a:pt x="2355718" y="1665"/>
                  <a:pt x="2466739" y="137543"/>
                  <a:pt x="2472596" y="268152"/>
                </a:cubicBezTo>
                <a:lnTo>
                  <a:pt x="2472596" y="268147"/>
                </a:lnTo>
                <a:lnTo>
                  <a:pt x="2472596" y="268147"/>
                </a:lnTo>
                <a:cubicBezTo>
                  <a:pt x="2483674" y="370622"/>
                  <a:pt x="2481309" y="521124"/>
                  <a:pt x="2472596" y="670367"/>
                </a:cubicBezTo>
                <a:cubicBezTo>
                  <a:pt x="2517443" y="761168"/>
                  <a:pt x="2515050" y="1039099"/>
                  <a:pt x="2472596" y="1340729"/>
                </a:cubicBezTo>
                <a:cubicBezTo>
                  <a:pt x="2467854" y="1492546"/>
                  <a:pt x="2341660" y="1594524"/>
                  <a:pt x="2204444" y="1608881"/>
                </a:cubicBezTo>
                <a:cubicBezTo>
                  <a:pt x="1653418" y="1633897"/>
                  <a:pt x="1394058" y="1514763"/>
                  <a:pt x="1030248" y="1608881"/>
                </a:cubicBezTo>
                <a:cubicBezTo>
                  <a:pt x="739436" y="1586090"/>
                  <a:pt x="536117" y="1584757"/>
                  <a:pt x="412099" y="1608881"/>
                </a:cubicBezTo>
                <a:lnTo>
                  <a:pt x="412099" y="1608881"/>
                </a:lnTo>
                <a:cubicBezTo>
                  <a:pt x="363866" y="1615296"/>
                  <a:pt x="330468" y="1610351"/>
                  <a:pt x="268152" y="1608881"/>
                </a:cubicBezTo>
                <a:cubicBezTo>
                  <a:pt x="91502" y="1612247"/>
                  <a:pt x="10325" y="1491533"/>
                  <a:pt x="0" y="1340729"/>
                </a:cubicBezTo>
                <a:cubicBezTo>
                  <a:pt x="-50355" y="1250902"/>
                  <a:pt x="-44497" y="983347"/>
                  <a:pt x="0" y="670367"/>
                </a:cubicBezTo>
                <a:cubicBezTo>
                  <a:pt x="-13141" y="518860"/>
                  <a:pt x="-16706" y="400229"/>
                  <a:pt x="0" y="268147"/>
                </a:cubicBezTo>
                <a:lnTo>
                  <a:pt x="0" y="268147"/>
                </a:lnTo>
                <a:lnTo>
                  <a:pt x="0" y="268152"/>
                </a:lnTo>
                <a:close/>
              </a:path>
            </a:pathLst>
          </a:custGeom>
          <a:solidFill>
            <a:schemeClr val="bg1">
              <a:lumMod val="95000"/>
            </a:schemeClr>
          </a:solidFill>
          <a:ln w="19050">
            <a:solidFill>
              <a:schemeClr val="tx1"/>
            </a:solidFill>
            <a:extLst>
              <a:ext uri="{C807C97D-BFC1-408E-A445-0C87EB9F89A2}">
                <ask:lineSketchStyleProps xmlns:ask="http://schemas.microsoft.com/office/drawing/2018/sketchyshapes" sd="3143556660">
                  <a:prstGeom prst="wedgeRoundRectCallout">
                    <a:avLst>
                      <a:gd name="adj1" fmla="val -45362"/>
                      <a:gd name="adj2" fmla="val -80964"/>
                      <a:gd name="adj3" fmla="val 16667"/>
                    </a:avLst>
                  </a:prstGeom>
                  <ask:type>
                    <ask:lineSketchCurve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latin typeface="UD Digi Kyokasho NK-R" panose="02020400000000000000" pitchFamily="18" charset="-128"/>
              <a:ea typeface="UD Digi Kyokasho NK-R" panose="02020400000000000000" pitchFamily="18" charset="-128"/>
            </a:endParaRPr>
          </a:p>
          <a:p>
            <a:pPr algn="ctr"/>
            <a:r>
              <a:rPr lang="en-GB" dirty="0">
                <a:solidFill>
                  <a:schemeClr val="tx1"/>
                </a:solidFill>
                <a:latin typeface="UD Digi Kyokasho NK-R" panose="02020400000000000000" pitchFamily="18" charset="-128"/>
                <a:ea typeface="UD Digi Kyokasho NK-R" panose="02020400000000000000" pitchFamily="18" charset="-128"/>
              </a:rPr>
              <a:t>“What’s this silly crying all about, you’ll be ok”</a:t>
            </a:r>
          </a:p>
        </p:txBody>
      </p:sp>
      <p:grpSp>
        <p:nvGrpSpPr>
          <p:cNvPr id="10" name="Group 9">
            <a:extLst>
              <a:ext uri="{FF2B5EF4-FFF2-40B4-BE49-F238E27FC236}">
                <a16:creationId xmlns:a16="http://schemas.microsoft.com/office/drawing/2014/main" id="{33BA20E5-2A6E-5F31-6AD7-A0BBAE7E9667}"/>
              </a:ext>
            </a:extLst>
          </p:cNvPr>
          <p:cNvGrpSpPr/>
          <p:nvPr/>
        </p:nvGrpSpPr>
        <p:grpSpPr>
          <a:xfrm>
            <a:off x="0" y="3709388"/>
            <a:ext cx="2144865" cy="1981345"/>
            <a:chOff x="8724900" y="933236"/>
            <a:chExt cx="1435100" cy="1391802"/>
          </a:xfrm>
        </p:grpSpPr>
        <p:pic>
          <p:nvPicPr>
            <p:cNvPr id="11" name="Graphic 10" descr="Woman Shrugging with solid fill">
              <a:extLst>
                <a:ext uri="{FF2B5EF4-FFF2-40B4-BE49-F238E27FC236}">
                  <a16:creationId xmlns:a16="http://schemas.microsoft.com/office/drawing/2014/main" id="{B915F91B-7528-4026-16AA-753B0BE9B81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724900" y="933236"/>
              <a:ext cx="1391802" cy="1391802"/>
            </a:xfrm>
            <a:prstGeom prst="rect">
              <a:avLst/>
            </a:prstGeom>
          </p:spPr>
        </p:pic>
        <p:pic>
          <p:nvPicPr>
            <p:cNvPr id="12" name="Graphic 11" descr="Man with solid fill">
              <a:extLst>
                <a:ext uri="{FF2B5EF4-FFF2-40B4-BE49-F238E27FC236}">
                  <a16:creationId xmlns:a16="http://schemas.microsoft.com/office/drawing/2014/main" id="{3C010DAC-6A23-3439-418B-5A275CFA9B15}"/>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9594770" y="1706783"/>
              <a:ext cx="565230" cy="565230"/>
            </a:xfrm>
            <a:prstGeom prst="rect">
              <a:avLst/>
            </a:prstGeom>
          </p:spPr>
        </p:pic>
      </p:grpSp>
    </p:spTree>
    <p:extLst>
      <p:ext uri="{BB962C8B-B14F-4D97-AF65-F5344CB8AC3E}">
        <p14:creationId xmlns:p14="http://schemas.microsoft.com/office/powerpoint/2010/main" val="7044244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3DFA98-B297-2699-3479-02A736655848}"/>
              </a:ext>
            </a:extLst>
          </p:cNvPr>
          <p:cNvSpPr>
            <a:spLocks noGrp="1"/>
          </p:cNvSpPr>
          <p:nvPr>
            <p:ph type="title"/>
          </p:nvPr>
        </p:nvSpPr>
        <p:spPr/>
        <p:txBody>
          <a:bodyPr/>
          <a:lstStyle/>
          <a:p>
            <a:r>
              <a:rPr lang="en-GB" dirty="0"/>
              <a:t>The potential effects of a disapproving or disapproving style</a:t>
            </a:r>
          </a:p>
        </p:txBody>
      </p:sp>
      <p:graphicFrame>
        <p:nvGraphicFramePr>
          <p:cNvPr id="4" name="Diagram 3">
            <a:extLst>
              <a:ext uri="{FF2B5EF4-FFF2-40B4-BE49-F238E27FC236}">
                <a16:creationId xmlns:a16="http://schemas.microsoft.com/office/drawing/2014/main" id="{F9317B5F-4C53-4A04-1C3A-3406FDD101F3}"/>
              </a:ext>
            </a:extLst>
          </p:cNvPr>
          <p:cNvGraphicFramePr/>
          <p:nvPr>
            <p:extLst>
              <p:ext uri="{D42A27DB-BD31-4B8C-83A1-F6EECF244321}">
                <p14:modId xmlns:p14="http://schemas.microsoft.com/office/powerpoint/2010/main" val="3132873612"/>
              </p:ext>
            </p:extLst>
          </p:nvPr>
        </p:nvGraphicFramePr>
        <p:xfrm>
          <a:off x="2430040" y="1010321"/>
          <a:ext cx="7331919" cy="452945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Picture 3">
            <a:extLst>
              <a:ext uri="{FF2B5EF4-FFF2-40B4-BE49-F238E27FC236}">
                <a16:creationId xmlns:a16="http://schemas.microsoft.com/office/drawing/2014/main" id="{09363179-E6E5-0216-9C65-51D7DDFC9391}"/>
              </a:ext>
            </a:extLst>
          </p:cNvPr>
          <p:cNvPicPr>
            <a:picLocks noChangeAspect="1" noChangeArrowheads="1"/>
          </p:cNvPicPr>
          <p:nvPr/>
        </p:nvPicPr>
        <p:blipFill>
          <a:blip r:embed="rId8">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a:off x="10219859" y="798333"/>
            <a:ext cx="1535295" cy="18519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6" name="Group 5">
            <a:extLst>
              <a:ext uri="{FF2B5EF4-FFF2-40B4-BE49-F238E27FC236}">
                <a16:creationId xmlns:a16="http://schemas.microsoft.com/office/drawing/2014/main" id="{EA240D76-66B9-3BFA-FCDD-FC58AA73274A}"/>
              </a:ext>
            </a:extLst>
          </p:cNvPr>
          <p:cNvGrpSpPr/>
          <p:nvPr/>
        </p:nvGrpSpPr>
        <p:grpSpPr>
          <a:xfrm>
            <a:off x="0" y="3787976"/>
            <a:ext cx="2120578" cy="1943074"/>
            <a:chOff x="8724900" y="933236"/>
            <a:chExt cx="1435100" cy="1391802"/>
          </a:xfrm>
        </p:grpSpPr>
        <p:pic>
          <p:nvPicPr>
            <p:cNvPr id="7" name="Graphic 6" descr="Woman Shrugging with solid fill">
              <a:extLst>
                <a:ext uri="{FF2B5EF4-FFF2-40B4-BE49-F238E27FC236}">
                  <a16:creationId xmlns:a16="http://schemas.microsoft.com/office/drawing/2014/main" id="{5D3B446B-1187-24C0-40F6-354D449DFF0C}"/>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8724900" y="933236"/>
              <a:ext cx="1391802" cy="1391802"/>
            </a:xfrm>
            <a:prstGeom prst="rect">
              <a:avLst/>
            </a:prstGeom>
          </p:spPr>
        </p:pic>
        <p:pic>
          <p:nvPicPr>
            <p:cNvPr id="8" name="Graphic 7" descr="Man with solid fill">
              <a:extLst>
                <a:ext uri="{FF2B5EF4-FFF2-40B4-BE49-F238E27FC236}">
                  <a16:creationId xmlns:a16="http://schemas.microsoft.com/office/drawing/2014/main" id="{6475BAFE-5F4F-9ADA-E684-0F2AA89708C2}"/>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9594770" y="1706783"/>
              <a:ext cx="565230" cy="565230"/>
            </a:xfrm>
            <a:prstGeom prst="rect">
              <a:avLst/>
            </a:prstGeom>
          </p:spPr>
        </p:pic>
      </p:grpSp>
    </p:spTree>
    <p:extLst>
      <p:ext uri="{BB962C8B-B14F-4D97-AF65-F5344CB8AC3E}">
        <p14:creationId xmlns:p14="http://schemas.microsoft.com/office/powerpoint/2010/main" val="27088241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33EED3-4508-7EC0-9A0A-25FF94BA47FD}"/>
              </a:ext>
            </a:extLst>
          </p:cNvPr>
          <p:cNvSpPr>
            <a:spLocks noGrp="1"/>
          </p:cNvSpPr>
          <p:nvPr>
            <p:ph type="title"/>
          </p:nvPr>
        </p:nvSpPr>
        <p:spPr/>
        <p:txBody>
          <a:bodyPr/>
          <a:lstStyle/>
          <a:p>
            <a:r>
              <a:rPr lang="en-GB" dirty="0"/>
              <a:t>Style 4 </a:t>
            </a:r>
          </a:p>
        </p:txBody>
      </p:sp>
      <p:grpSp>
        <p:nvGrpSpPr>
          <p:cNvPr id="4" name="Group 3">
            <a:extLst>
              <a:ext uri="{FF2B5EF4-FFF2-40B4-BE49-F238E27FC236}">
                <a16:creationId xmlns:a16="http://schemas.microsoft.com/office/drawing/2014/main" id="{0AC08711-775F-0DBC-7087-3CFBE69F434D}"/>
              </a:ext>
            </a:extLst>
          </p:cNvPr>
          <p:cNvGrpSpPr/>
          <p:nvPr/>
        </p:nvGrpSpPr>
        <p:grpSpPr>
          <a:xfrm>
            <a:off x="1971458" y="846138"/>
            <a:ext cx="8249084" cy="1557468"/>
            <a:chOff x="3313" y="3492"/>
            <a:chExt cx="8249084" cy="1557468"/>
          </a:xfrm>
        </p:grpSpPr>
        <p:sp>
          <p:nvSpPr>
            <p:cNvPr id="5" name="Rectangle: Rounded Corners 4">
              <a:extLst>
                <a:ext uri="{FF2B5EF4-FFF2-40B4-BE49-F238E27FC236}">
                  <a16:creationId xmlns:a16="http://schemas.microsoft.com/office/drawing/2014/main" id="{F43133F3-4419-1247-9AE5-EF3CFBB8EAE8}"/>
                </a:ext>
              </a:extLst>
            </p:cNvPr>
            <p:cNvSpPr/>
            <p:nvPr/>
          </p:nvSpPr>
          <p:spPr>
            <a:xfrm>
              <a:off x="3313" y="3492"/>
              <a:ext cx="8249084" cy="1557468"/>
            </a:xfrm>
            <a:prstGeom prst="roundRect">
              <a:avLst>
                <a:gd name="adj" fmla="val 10000"/>
              </a:avLst>
            </a:prstGeom>
            <a:solidFill>
              <a:srgbClr val="FFFFCC"/>
            </a:solidFill>
            <a:ln w="12700" cap="flat" cmpd="sng" algn="ctr">
              <a:solidFill>
                <a:sysClr val="window" lastClr="FFFFFF">
                  <a:hueOff val="0"/>
                  <a:satOff val="0"/>
                  <a:lumOff val="0"/>
                  <a:alphaOff val="0"/>
                </a:sysClr>
              </a:solidFill>
              <a:prstDash val="solid"/>
              <a:miter lim="800000"/>
            </a:ln>
            <a:effectLst/>
          </p:spPr>
          <p:txBody>
            <a:bodyPr/>
            <a:lstStyle/>
            <a:p>
              <a:endParaRPr lang="en-GB"/>
            </a:p>
          </p:txBody>
        </p:sp>
        <p:sp>
          <p:nvSpPr>
            <p:cNvPr id="6" name="Rectangle: Rounded Corners 4">
              <a:extLst>
                <a:ext uri="{FF2B5EF4-FFF2-40B4-BE49-F238E27FC236}">
                  <a16:creationId xmlns:a16="http://schemas.microsoft.com/office/drawing/2014/main" id="{6831289E-EE7C-E0EB-7E27-1D23C17E9C8E}"/>
                </a:ext>
              </a:extLst>
            </p:cNvPr>
            <p:cNvSpPr txBox="1"/>
            <p:nvPr/>
          </p:nvSpPr>
          <p:spPr>
            <a:xfrm>
              <a:off x="48930" y="49109"/>
              <a:ext cx="8157850" cy="1466234"/>
            </a:xfrm>
            <a:prstGeom prst="rect">
              <a:avLst/>
            </a:prstGeom>
            <a:noFill/>
            <a:ln>
              <a:noFill/>
            </a:ln>
            <a:effectLst/>
          </p:spPr>
          <p:txBody>
            <a:bodyPr spcFirstLastPara="0" vert="horz" wrap="square" lIns="91440" tIns="91440" rIns="91440" bIns="91440" numCol="1" spcCol="1270" anchor="ctr" anchorCtr="0">
              <a:noAutofit/>
            </a:bodyPr>
            <a:lstStyle/>
            <a:p>
              <a:pPr marL="0" marR="0" lvl="0" indent="0" algn="l" defTabSz="1066800" eaLnBrk="1" fontAlgn="auto" latinLnBrk="0" hangingPunct="1">
                <a:lnSpc>
                  <a:spcPct val="90000"/>
                </a:lnSpc>
                <a:spcBef>
                  <a:spcPct val="0"/>
                </a:spcBef>
                <a:spcAft>
                  <a:spcPct val="35000"/>
                </a:spcAft>
                <a:buClrTx/>
                <a:buSzTx/>
                <a:buFontTx/>
                <a:buNone/>
                <a:tabLst/>
                <a:defRPr/>
              </a:pPr>
              <a:r>
                <a:rPr kumimoji="0" lang="en-GB" sz="2400" b="0" i="0" u="none" strike="noStrike" kern="1200" cap="none" spc="0" normalizeH="0" baseline="0" noProof="0" dirty="0">
                  <a:ln>
                    <a:noFill/>
                  </a:ln>
                  <a:solidFill>
                    <a:sysClr val="windowText" lastClr="000000"/>
                  </a:solidFill>
                  <a:effectLst/>
                  <a:uLnTx/>
                  <a:uFillTx/>
                  <a:latin typeface="UD Digi Kyokasho NK-R" panose="02020400000000000000" pitchFamily="18" charset="-128"/>
                  <a:ea typeface="UD Digi Kyokasho NK-R" panose="02020400000000000000" pitchFamily="18" charset="-128"/>
                  <a:cs typeface="+mn-cs"/>
                </a:rPr>
                <a:t>Emotion Coaching</a:t>
              </a:r>
            </a:p>
          </p:txBody>
        </p:sp>
      </p:grpSp>
      <p:pic>
        <p:nvPicPr>
          <p:cNvPr id="7" name="Graphic 6" descr="Woman with kid with solid fill">
            <a:extLst>
              <a:ext uri="{FF2B5EF4-FFF2-40B4-BE49-F238E27FC236}">
                <a16:creationId xmlns:a16="http://schemas.microsoft.com/office/drawing/2014/main" id="{A32C7BC8-1F32-11A7-7A0E-C8765BE862A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584936" y="784260"/>
            <a:ext cx="1681223" cy="1681223"/>
          </a:xfrm>
          <a:prstGeom prst="rect">
            <a:avLst/>
          </a:prstGeom>
        </p:spPr>
      </p:pic>
      <p:grpSp>
        <p:nvGrpSpPr>
          <p:cNvPr id="8" name="Group 7">
            <a:extLst>
              <a:ext uri="{FF2B5EF4-FFF2-40B4-BE49-F238E27FC236}">
                <a16:creationId xmlns:a16="http://schemas.microsoft.com/office/drawing/2014/main" id="{34A98B1E-5B52-26A4-BC15-11A7D19DABC4}"/>
              </a:ext>
            </a:extLst>
          </p:cNvPr>
          <p:cNvGrpSpPr/>
          <p:nvPr/>
        </p:nvGrpSpPr>
        <p:grpSpPr>
          <a:xfrm>
            <a:off x="2017075" y="2560480"/>
            <a:ext cx="1545930" cy="2880040"/>
            <a:chOff x="3313" y="1842687"/>
            <a:chExt cx="1545930" cy="2880040"/>
          </a:xfrm>
        </p:grpSpPr>
        <p:sp>
          <p:nvSpPr>
            <p:cNvPr id="9" name="Rectangle: Rounded Corners 8">
              <a:extLst>
                <a:ext uri="{FF2B5EF4-FFF2-40B4-BE49-F238E27FC236}">
                  <a16:creationId xmlns:a16="http://schemas.microsoft.com/office/drawing/2014/main" id="{E7A6F6C5-E17B-25DF-28FB-3587359FD88E}"/>
                </a:ext>
              </a:extLst>
            </p:cNvPr>
            <p:cNvSpPr/>
            <p:nvPr/>
          </p:nvSpPr>
          <p:spPr>
            <a:xfrm>
              <a:off x="3313" y="1842687"/>
              <a:ext cx="1545930" cy="2880040"/>
            </a:xfrm>
            <a:prstGeom prst="roundRect">
              <a:avLst>
                <a:gd name="adj" fmla="val 10000"/>
              </a:avLst>
            </a:prstGeom>
            <a:solidFill>
              <a:srgbClr val="70AD47">
                <a:lumMod val="20000"/>
                <a:lumOff val="80000"/>
              </a:srgbClr>
            </a:solidFill>
            <a:ln w="12700" cap="flat" cmpd="sng" algn="ctr">
              <a:solidFill>
                <a:sysClr val="window" lastClr="FFFFFF">
                  <a:hueOff val="0"/>
                  <a:satOff val="0"/>
                  <a:lumOff val="0"/>
                  <a:alphaOff val="0"/>
                </a:sysClr>
              </a:solidFill>
              <a:prstDash val="solid"/>
              <a:miter lim="800000"/>
            </a:ln>
            <a:effectLst/>
          </p:spPr>
          <p:txBody>
            <a:bodyPr/>
            <a:lstStyle/>
            <a:p>
              <a:endParaRPr lang="en-GB"/>
            </a:p>
          </p:txBody>
        </p:sp>
        <p:sp>
          <p:nvSpPr>
            <p:cNvPr id="10" name="Rectangle: Rounded Corners 4">
              <a:extLst>
                <a:ext uri="{FF2B5EF4-FFF2-40B4-BE49-F238E27FC236}">
                  <a16:creationId xmlns:a16="http://schemas.microsoft.com/office/drawing/2014/main" id="{BC383DCC-586F-EDC8-13FE-B998FBD3258B}"/>
                </a:ext>
              </a:extLst>
            </p:cNvPr>
            <p:cNvSpPr txBox="1"/>
            <p:nvPr/>
          </p:nvSpPr>
          <p:spPr>
            <a:xfrm>
              <a:off x="48592" y="1887966"/>
              <a:ext cx="1455372" cy="2789482"/>
            </a:xfrm>
            <a:prstGeom prst="rect">
              <a:avLst/>
            </a:prstGeom>
            <a:solidFill>
              <a:schemeClr val="accent2">
                <a:lumMod val="20000"/>
                <a:lumOff val="80000"/>
              </a:schemeClr>
            </a:solidFill>
            <a:ln>
              <a:noFill/>
            </a:ln>
            <a:effectLst/>
          </p:spPr>
          <p:txBody>
            <a:bodyPr spcFirstLastPara="0" vert="horz" wrap="square" lIns="53340" tIns="53340" rIns="53340" bIns="53340" numCol="1" spcCol="1270" anchor="ctr" anchorCtr="0">
              <a:noAutofit/>
            </a:bodyPr>
            <a:lstStyle/>
            <a:p>
              <a:pPr marL="0" marR="0" lvl="0" indent="0" algn="ctr" defTabSz="622300" eaLnBrk="1" fontAlgn="auto" latinLnBrk="0" hangingPunct="1">
                <a:lnSpc>
                  <a:spcPct val="90000"/>
                </a:lnSpc>
                <a:spcBef>
                  <a:spcPct val="0"/>
                </a:spcBef>
                <a:spcAft>
                  <a:spcPct val="35000"/>
                </a:spcAft>
                <a:buClrTx/>
                <a:buSzTx/>
                <a:buFont typeface="Arial" pitchFamily="34" charset="0"/>
                <a:buNone/>
                <a:tabLst/>
                <a:defRPr/>
              </a:pPr>
              <a:endParaRPr kumimoji="0" lang="en-GB" sz="1400" b="0" i="0" u="none" strike="noStrike" kern="1200" cap="none" spc="0" normalizeH="0" baseline="0" noProof="0" dirty="0">
                <a:ln>
                  <a:noFill/>
                </a:ln>
                <a:solidFill>
                  <a:sysClr val="windowText" lastClr="000000"/>
                </a:solidFill>
                <a:effectLst/>
                <a:uLnTx/>
                <a:uFillTx/>
                <a:latin typeface="UD Digi Kyokasho NK-R" panose="02020400000000000000" pitchFamily="18" charset="-128"/>
                <a:ea typeface="UD Digi Kyokasho NK-R" panose="02020400000000000000" pitchFamily="18" charset="-128"/>
                <a:cs typeface="+mn-cs"/>
              </a:endParaRPr>
            </a:p>
            <a:p>
              <a:pPr marL="0" marR="0" lvl="0" indent="0" algn="ctr" defTabSz="622300" eaLnBrk="1" fontAlgn="auto" latinLnBrk="0" hangingPunct="1">
                <a:lnSpc>
                  <a:spcPct val="90000"/>
                </a:lnSpc>
                <a:spcBef>
                  <a:spcPct val="0"/>
                </a:spcBef>
                <a:spcAft>
                  <a:spcPct val="35000"/>
                </a:spcAft>
                <a:buClrTx/>
                <a:buSzTx/>
                <a:buFontTx/>
                <a:buNone/>
                <a:tabLst/>
                <a:defRPr/>
              </a:pPr>
              <a:r>
                <a:rPr kumimoji="0" lang="en-GB" altLang="en-US" sz="1400" b="0" i="0" u="none" strike="noStrike" kern="1200" cap="none" spc="0" normalizeH="0" baseline="0" noProof="0" dirty="0">
                  <a:ln>
                    <a:noFill/>
                  </a:ln>
                  <a:solidFill>
                    <a:sysClr val="windowText" lastClr="000000"/>
                  </a:solidFill>
                  <a:effectLst/>
                  <a:uLnTx/>
                  <a:uFillTx/>
                  <a:latin typeface="UD Digi Kyokasho NK-R" panose="02020400000000000000" pitchFamily="18" charset="-128"/>
                  <a:ea typeface="UD Digi Kyokasho NK-R" panose="02020400000000000000" pitchFamily="18" charset="-128"/>
                  <a:cs typeface="+mn-cs"/>
                </a:rPr>
                <a:t>Teaching children about the world of emotion ‘</a:t>
              </a:r>
              <a:r>
                <a:rPr kumimoji="0" lang="en-GB" altLang="en-US" sz="1400" b="1" i="0" u="none" strike="noStrike" kern="1200" cap="none" spc="0" normalizeH="0" baseline="0" noProof="0" dirty="0">
                  <a:ln>
                    <a:noFill/>
                  </a:ln>
                  <a:solidFill>
                    <a:sysClr val="windowText" lastClr="000000"/>
                  </a:solidFill>
                  <a:effectLst/>
                  <a:uLnTx/>
                  <a:uFillTx/>
                  <a:latin typeface="UD Digi Kyokasho NK-R" panose="02020400000000000000" pitchFamily="18" charset="-128"/>
                  <a:ea typeface="UD Digi Kyokasho NK-R" panose="02020400000000000000" pitchFamily="18" charset="-128"/>
                  <a:cs typeface="+mn-cs"/>
                </a:rPr>
                <a:t>in the moment’</a:t>
              </a:r>
              <a:endParaRPr kumimoji="0" lang="en-GB" sz="1400" b="0" i="0" u="none" strike="noStrike" kern="1200" cap="none" spc="0" normalizeH="0" baseline="0" noProof="0" dirty="0">
                <a:ln>
                  <a:noFill/>
                </a:ln>
                <a:solidFill>
                  <a:sysClr val="windowText" lastClr="000000"/>
                </a:solidFill>
                <a:effectLst/>
                <a:uLnTx/>
                <a:uFillTx/>
                <a:latin typeface="UD Digi Kyokasho NK-R" panose="02020400000000000000" pitchFamily="18" charset="-128"/>
                <a:ea typeface="UD Digi Kyokasho NK-R" panose="02020400000000000000" pitchFamily="18" charset="-128"/>
                <a:cs typeface="+mn-cs"/>
              </a:endParaRPr>
            </a:p>
          </p:txBody>
        </p:sp>
      </p:grpSp>
      <p:grpSp>
        <p:nvGrpSpPr>
          <p:cNvPr id="11" name="Group 10">
            <a:extLst>
              <a:ext uri="{FF2B5EF4-FFF2-40B4-BE49-F238E27FC236}">
                <a16:creationId xmlns:a16="http://schemas.microsoft.com/office/drawing/2014/main" id="{D89EF318-1068-F7C0-57B0-5C2CA3163A56}"/>
              </a:ext>
            </a:extLst>
          </p:cNvPr>
          <p:cNvGrpSpPr/>
          <p:nvPr/>
        </p:nvGrpSpPr>
        <p:grpSpPr>
          <a:xfrm>
            <a:off x="3697435" y="2560480"/>
            <a:ext cx="1545930" cy="2880040"/>
            <a:chOff x="1679102" y="1842687"/>
            <a:chExt cx="1545930" cy="2880040"/>
          </a:xfrm>
        </p:grpSpPr>
        <p:sp>
          <p:nvSpPr>
            <p:cNvPr id="12" name="Rectangle: Rounded Corners 11">
              <a:extLst>
                <a:ext uri="{FF2B5EF4-FFF2-40B4-BE49-F238E27FC236}">
                  <a16:creationId xmlns:a16="http://schemas.microsoft.com/office/drawing/2014/main" id="{11078613-027A-689F-9BC5-E3C4DE162181}"/>
                </a:ext>
              </a:extLst>
            </p:cNvPr>
            <p:cNvSpPr/>
            <p:nvPr/>
          </p:nvSpPr>
          <p:spPr>
            <a:xfrm>
              <a:off x="1679102" y="1842687"/>
              <a:ext cx="1545930" cy="2880040"/>
            </a:xfrm>
            <a:prstGeom prst="roundRect">
              <a:avLst>
                <a:gd name="adj" fmla="val 10000"/>
              </a:avLst>
            </a:prstGeom>
            <a:solidFill>
              <a:schemeClr val="accent6">
                <a:lumMod val="20000"/>
                <a:lumOff val="8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sp>
          <p:nvSpPr>
            <p:cNvPr id="13" name="Rectangle: Rounded Corners 4">
              <a:extLst>
                <a:ext uri="{FF2B5EF4-FFF2-40B4-BE49-F238E27FC236}">
                  <a16:creationId xmlns:a16="http://schemas.microsoft.com/office/drawing/2014/main" id="{7077AAF0-32E9-B93A-B105-340640A97D6C}"/>
                </a:ext>
              </a:extLst>
            </p:cNvPr>
            <p:cNvSpPr txBox="1"/>
            <p:nvPr/>
          </p:nvSpPr>
          <p:spPr>
            <a:xfrm>
              <a:off x="1724381" y="1887966"/>
              <a:ext cx="1455372" cy="278948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altLang="en-US" sz="1400" i="0" kern="1200" dirty="0">
                  <a:solidFill>
                    <a:schemeClr val="tx1"/>
                  </a:solidFill>
                  <a:latin typeface="UD Digi Kyokasho NK-R" panose="02020400000000000000" pitchFamily="18" charset="-128"/>
                  <a:ea typeface="UD Digi Kyokasho NK-R" panose="02020400000000000000" pitchFamily="18" charset="-128"/>
                </a:rPr>
                <a:t>Giving children </a:t>
              </a:r>
              <a:r>
                <a:rPr lang="en-GB" altLang="en-US" sz="1400" b="1" i="0" kern="1200" dirty="0">
                  <a:solidFill>
                    <a:schemeClr val="tx1"/>
                  </a:solidFill>
                  <a:latin typeface="UD Digi Kyokasho NK-R" panose="02020400000000000000" pitchFamily="18" charset="-128"/>
                  <a:ea typeface="UD Digi Kyokasho NK-R" panose="02020400000000000000" pitchFamily="18" charset="-128"/>
                </a:rPr>
                <a:t>strategies</a:t>
              </a:r>
              <a:r>
                <a:rPr lang="en-GB" altLang="en-US" sz="1400" i="0" kern="1200" dirty="0">
                  <a:solidFill>
                    <a:schemeClr val="tx1"/>
                  </a:solidFill>
                  <a:latin typeface="UD Digi Kyokasho NK-R" panose="02020400000000000000" pitchFamily="18" charset="-128"/>
                  <a:ea typeface="UD Digi Kyokasho NK-R" panose="02020400000000000000" pitchFamily="18" charset="-128"/>
                </a:rPr>
                <a:t> to deal with                                              ups and downs</a:t>
              </a:r>
              <a:endParaRPr lang="en-US" altLang="en-US" sz="1400" i="0" kern="1200" dirty="0">
                <a:solidFill>
                  <a:schemeClr val="tx1"/>
                </a:solidFill>
                <a:latin typeface="UD Digi Kyokasho NK-R" panose="02020400000000000000" pitchFamily="18" charset="-128"/>
                <a:ea typeface="UD Digi Kyokasho NK-R" panose="02020400000000000000" pitchFamily="18" charset="-128"/>
              </a:endParaRPr>
            </a:p>
          </p:txBody>
        </p:sp>
      </p:grpSp>
      <p:grpSp>
        <p:nvGrpSpPr>
          <p:cNvPr id="14" name="Group 13">
            <a:extLst>
              <a:ext uri="{FF2B5EF4-FFF2-40B4-BE49-F238E27FC236}">
                <a16:creationId xmlns:a16="http://schemas.microsoft.com/office/drawing/2014/main" id="{F1AC1B63-FB89-5327-2547-BCA9EC9756E2}"/>
              </a:ext>
            </a:extLst>
          </p:cNvPr>
          <p:cNvGrpSpPr/>
          <p:nvPr/>
        </p:nvGrpSpPr>
        <p:grpSpPr>
          <a:xfrm>
            <a:off x="5377795" y="2559171"/>
            <a:ext cx="1545930" cy="2880040"/>
            <a:chOff x="3354890" y="1842687"/>
            <a:chExt cx="1545930" cy="2880040"/>
          </a:xfrm>
        </p:grpSpPr>
        <p:sp>
          <p:nvSpPr>
            <p:cNvPr id="15" name="Rectangle: Rounded Corners 14">
              <a:extLst>
                <a:ext uri="{FF2B5EF4-FFF2-40B4-BE49-F238E27FC236}">
                  <a16:creationId xmlns:a16="http://schemas.microsoft.com/office/drawing/2014/main" id="{EAC5C810-C9F0-5DE3-1B67-A113F43307B9}"/>
                </a:ext>
              </a:extLst>
            </p:cNvPr>
            <p:cNvSpPr/>
            <p:nvPr/>
          </p:nvSpPr>
          <p:spPr>
            <a:xfrm>
              <a:off x="3354890" y="1842687"/>
              <a:ext cx="1545930" cy="2880040"/>
            </a:xfrm>
            <a:prstGeom prst="roundRect">
              <a:avLst>
                <a:gd name="adj" fmla="val 10000"/>
              </a:avLst>
            </a:prstGeom>
            <a:solidFill>
              <a:schemeClr val="accent6">
                <a:lumMod val="20000"/>
                <a:lumOff val="8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sp>
          <p:nvSpPr>
            <p:cNvPr id="16" name="Rectangle: Rounded Corners 4">
              <a:extLst>
                <a:ext uri="{FF2B5EF4-FFF2-40B4-BE49-F238E27FC236}">
                  <a16:creationId xmlns:a16="http://schemas.microsoft.com/office/drawing/2014/main" id="{AD9CE5D9-8CB5-A94D-ED2D-A201C34DA59A}"/>
                </a:ext>
              </a:extLst>
            </p:cNvPr>
            <p:cNvSpPr txBox="1"/>
            <p:nvPr/>
          </p:nvSpPr>
          <p:spPr>
            <a:xfrm>
              <a:off x="3400169" y="1887966"/>
              <a:ext cx="1455372" cy="278948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altLang="en-US" sz="1400" i="0" kern="1200" dirty="0">
                  <a:solidFill>
                    <a:schemeClr val="tx1"/>
                  </a:solidFill>
                  <a:latin typeface="UD Digi Kyokasho NK-R" panose="02020400000000000000" pitchFamily="18" charset="-128"/>
                  <a:ea typeface="UD Digi Kyokasho NK-R" panose="02020400000000000000" pitchFamily="18" charset="-128"/>
                </a:rPr>
                <a:t>Accepting negative emotions as </a:t>
              </a:r>
              <a:r>
                <a:rPr lang="en-GB" altLang="en-US" sz="1400" b="1" i="0" kern="1200" dirty="0">
                  <a:solidFill>
                    <a:schemeClr val="tx1"/>
                  </a:solidFill>
                  <a:latin typeface="UD Digi Kyokasho NK-R" panose="02020400000000000000" pitchFamily="18" charset="-128"/>
                  <a:ea typeface="UD Digi Kyokasho NK-R" panose="02020400000000000000" pitchFamily="18" charset="-128"/>
                </a:rPr>
                <a:t>normal</a:t>
              </a:r>
              <a:endParaRPr lang="en-US" altLang="en-US" sz="1400" i="0" kern="1200" dirty="0">
                <a:solidFill>
                  <a:schemeClr val="tx1"/>
                </a:solidFill>
                <a:latin typeface="UD Digi Kyokasho NK-R" panose="02020400000000000000" pitchFamily="18" charset="-128"/>
                <a:ea typeface="UD Digi Kyokasho NK-R" panose="02020400000000000000" pitchFamily="18" charset="-128"/>
              </a:endParaRPr>
            </a:p>
          </p:txBody>
        </p:sp>
      </p:grpSp>
      <p:grpSp>
        <p:nvGrpSpPr>
          <p:cNvPr id="17" name="Group 16">
            <a:extLst>
              <a:ext uri="{FF2B5EF4-FFF2-40B4-BE49-F238E27FC236}">
                <a16:creationId xmlns:a16="http://schemas.microsoft.com/office/drawing/2014/main" id="{85F9FC88-58A2-509F-887D-72E30CC094B9}"/>
              </a:ext>
            </a:extLst>
          </p:cNvPr>
          <p:cNvGrpSpPr/>
          <p:nvPr/>
        </p:nvGrpSpPr>
        <p:grpSpPr>
          <a:xfrm>
            <a:off x="7058155" y="2559171"/>
            <a:ext cx="1545930" cy="2880040"/>
            <a:chOff x="5030679" y="1842687"/>
            <a:chExt cx="1545930" cy="2880040"/>
          </a:xfrm>
        </p:grpSpPr>
        <p:sp>
          <p:nvSpPr>
            <p:cNvPr id="18" name="Rectangle: Rounded Corners 17">
              <a:extLst>
                <a:ext uri="{FF2B5EF4-FFF2-40B4-BE49-F238E27FC236}">
                  <a16:creationId xmlns:a16="http://schemas.microsoft.com/office/drawing/2014/main" id="{F9A2D9F4-E15D-0B72-615A-8A8B387E8711}"/>
                </a:ext>
              </a:extLst>
            </p:cNvPr>
            <p:cNvSpPr/>
            <p:nvPr/>
          </p:nvSpPr>
          <p:spPr>
            <a:xfrm>
              <a:off x="5030679" y="1842687"/>
              <a:ext cx="1545930" cy="2880040"/>
            </a:xfrm>
            <a:prstGeom prst="roundRect">
              <a:avLst>
                <a:gd name="adj" fmla="val 10000"/>
              </a:avLst>
            </a:prstGeom>
            <a:solidFill>
              <a:schemeClr val="accent6">
                <a:lumMod val="20000"/>
                <a:lumOff val="8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sp>
          <p:nvSpPr>
            <p:cNvPr id="19" name="Rectangle: Rounded Corners 4">
              <a:extLst>
                <a:ext uri="{FF2B5EF4-FFF2-40B4-BE49-F238E27FC236}">
                  <a16:creationId xmlns:a16="http://schemas.microsoft.com/office/drawing/2014/main" id="{465A0D9E-B263-51EA-92E1-1BE4678BD348}"/>
                </a:ext>
              </a:extLst>
            </p:cNvPr>
            <p:cNvSpPr txBox="1"/>
            <p:nvPr/>
          </p:nvSpPr>
          <p:spPr>
            <a:xfrm>
              <a:off x="5075958" y="1887966"/>
              <a:ext cx="1455372" cy="278948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Font typeface="Arial" pitchFamily="34" charset="0"/>
                <a:buNone/>
              </a:pPr>
              <a:endParaRPr lang="en-GB" sz="1400" i="0" kern="1200" dirty="0">
                <a:solidFill>
                  <a:schemeClr val="tx1"/>
                </a:solidFill>
                <a:latin typeface="UD Digi Kyokasho NK-R" panose="02020400000000000000" pitchFamily="18" charset="-128"/>
                <a:ea typeface="UD Digi Kyokasho NK-R" panose="02020400000000000000" pitchFamily="18" charset="-128"/>
              </a:endParaRPr>
            </a:p>
            <a:p>
              <a:pPr marL="0" lvl="0" indent="0" algn="ctr" defTabSz="622300">
                <a:lnSpc>
                  <a:spcPct val="90000"/>
                </a:lnSpc>
                <a:spcBef>
                  <a:spcPct val="0"/>
                </a:spcBef>
                <a:spcAft>
                  <a:spcPct val="35000"/>
                </a:spcAft>
                <a:buNone/>
              </a:pPr>
              <a:r>
                <a:rPr lang="en-GB" altLang="en-US" sz="1400" i="0" kern="1200" dirty="0">
                  <a:solidFill>
                    <a:schemeClr val="tx1"/>
                  </a:solidFill>
                  <a:latin typeface="UD Digi Kyokasho NK-R" panose="02020400000000000000" pitchFamily="18" charset="-128"/>
                  <a:ea typeface="UD Digi Kyokasho NK-R" panose="02020400000000000000" pitchFamily="18" charset="-128"/>
                </a:rPr>
                <a:t>Using moments of negative behaviour as </a:t>
              </a:r>
              <a:r>
                <a:rPr lang="en-GB" altLang="en-US" sz="1400" b="1" i="0" kern="1200" dirty="0">
                  <a:solidFill>
                    <a:schemeClr val="tx1"/>
                  </a:solidFill>
                  <a:latin typeface="UD Digi Kyokasho NK-R" panose="02020400000000000000" pitchFamily="18" charset="-128"/>
                  <a:ea typeface="UD Digi Kyokasho NK-R" panose="02020400000000000000" pitchFamily="18" charset="-128"/>
                </a:rPr>
                <a:t>opportunities for teaching</a:t>
              </a:r>
              <a:endParaRPr lang="en-US" altLang="en-US" sz="1400" i="0" kern="1200" dirty="0">
                <a:solidFill>
                  <a:schemeClr val="tx1"/>
                </a:solidFill>
                <a:latin typeface="UD Digi Kyokasho NK-R" panose="02020400000000000000" pitchFamily="18" charset="-128"/>
                <a:ea typeface="UD Digi Kyokasho NK-R" panose="02020400000000000000" pitchFamily="18" charset="-128"/>
              </a:endParaRPr>
            </a:p>
          </p:txBody>
        </p:sp>
      </p:grpSp>
      <p:grpSp>
        <p:nvGrpSpPr>
          <p:cNvPr id="20" name="Group 19">
            <a:extLst>
              <a:ext uri="{FF2B5EF4-FFF2-40B4-BE49-F238E27FC236}">
                <a16:creationId xmlns:a16="http://schemas.microsoft.com/office/drawing/2014/main" id="{C116A54A-FAFD-38C1-B987-F3FB5DBE8741}"/>
              </a:ext>
            </a:extLst>
          </p:cNvPr>
          <p:cNvGrpSpPr/>
          <p:nvPr/>
        </p:nvGrpSpPr>
        <p:grpSpPr>
          <a:xfrm>
            <a:off x="8738515" y="2559171"/>
            <a:ext cx="1545930" cy="2880040"/>
            <a:chOff x="6706467" y="1842687"/>
            <a:chExt cx="1545930" cy="2880040"/>
          </a:xfrm>
        </p:grpSpPr>
        <p:sp>
          <p:nvSpPr>
            <p:cNvPr id="21" name="Rectangle: Rounded Corners 20">
              <a:extLst>
                <a:ext uri="{FF2B5EF4-FFF2-40B4-BE49-F238E27FC236}">
                  <a16:creationId xmlns:a16="http://schemas.microsoft.com/office/drawing/2014/main" id="{6A79891B-B3EB-80E5-A149-CD6747664D9F}"/>
                </a:ext>
              </a:extLst>
            </p:cNvPr>
            <p:cNvSpPr/>
            <p:nvPr/>
          </p:nvSpPr>
          <p:spPr>
            <a:xfrm>
              <a:off x="6706467" y="1842687"/>
              <a:ext cx="1545930" cy="2880040"/>
            </a:xfrm>
            <a:prstGeom prst="roundRect">
              <a:avLst>
                <a:gd name="adj" fmla="val 10000"/>
              </a:avLst>
            </a:prstGeom>
            <a:solidFill>
              <a:schemeClr val="accent6">
                <a:lumMod val="20000"/>
                <a:lumOff val="8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sp>
          <p:nvSpPr>
            <p:cNvPr id="22" name="Rectangle: Rounded Corners 4">
              <a:extLst>
                <a:ext uri="{FF2B5EF4-FFF2-40B4-BE49-F238E27FC236}">
                  <a16:creationId xmlns:a16="http://schemas.microsoft.com/office/drawing/2014/main" id="{179DB716-5111-253A-8291-C7B428B744B5}"/>
                </a:ext>
              </a:extLst>
            </p:cNvPr>
            <p:cNvSpPr txBox="1"/>
            <p:nvPr/>
          </p:nvSpPr>
          <p:spPr>
            <a:xfrm>
              <a:off x="6751746" y="1887966"/>
              <a:ext cx="1455372" cy="278948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endParaRPr lang="en-GB" sz="1400" i="0" kern="1200" dirty="0">
                <a:solidFill>
                  <a:schemeClr val="tx1"/>
                </a:solidFill>
                <a:latin typeface="UD Digi Kyokasho NK-R" panose="02020400000000000000" pitchFamily="18" charset="-128"/>
                <a:ea typeface="UD Digi Kyokasho NK-R" panose="02020400000000000000" pitchFamily="18" charset="-128"/>
              </a:endParaRPr>
            </a:p>
            <a:p>
              <a:pPr marL="0" lvl="0" indent="0" algn="ctr" defTabSz="622300">
                <a:lnSpc>
                  <a:spcPct val="90000"/>
                </a:lnSpc>
                <a:spcBef>
                  <a:spcPct val="0"/>
                </a:spcBef>
                <a:spcAft>
                  <a:spcPct val="35000"/>
                </a:spcAft>
                <a:buNone/>
              </a:pPr>
              <a:r>
                <a:rPr lang="en-GB" altLang="en-US" sz="1400" i="0" kern="1200" dirty="0">
                  <a:solidFill>
                    <a:schemeClr val="tx1"/>
                  </a:solidFill>
                  <a:latin typeface="UD Digi Kyokasho NK-R" panose="02020400000000000000" pitchFamily="18" charset="-128"/>
                  <a:ea typeface="UD Digi Kyokasho NK-R" panose="02020400000000000000" pitchFamily="18" charset="-128"/>
                </a:rPr>
                <a:t>Building </a:t>
              </a:r>
              <a:r>
                <a:rPr lang="en-GB" altLang="en-US" sz="1400" b="1" i="0" kern="1200" dirty="0">
                  <a:solidFill>
                    <a:schemeClr val="tx1"/>
                  </a:solidFill>
                  <a:latin typeface="UD Digi Kyokasho NK-R" panose="02020400000000000000" pitchFamily="18" charset="-128"/>
                  <a:ea typeface="UD Digi Kyokasho NK-R" panose="02020400000000000000" pitchFamily="18" charset="-128"/>
                </a:rPr>
                <a:t>trusting and respectful relationships </a:t>
              </a:r>
              <a:r>
                <a:rPr lang="en-GB" altLang="en-US" sz="1400" i="0" kern="1200" dirty="0">
                  <a:solidFill>
                    <a:schemeClr val="tx1"/>
                  </a:solidFill>
                  <a:latin typeface="UD Digi Kyokasho NK-R" panose="02020400000000000000" pitchFamily="18" charset="-128"/>
                  <a:ea typeface="UD Digi Kyokasho NK-R" panose="02020400000000000000" pitchFamily="18" charset="-128"/>
                </a:rPr>
                <a:t>with children</a:t>
              </a:r>
              <a:endParaRPr lang="en-US" altLang="en-US" sz="1400" i="0" kern="1200" dirty="0">
                <a:solidFill>
                  <a:schemeClr val="tx1"/>
                </a:solidFill>
                <a:latin typeface="UD Digi Kyokasho NK-R" panose="02020400000000000000" pitchFamily="18" charset="-128"/>
                <a:ea typeface="UD Digi Kyokasho NK-R" panose="02020400000000000000" pitchFamily="18" charset="-128"/>
              </a:endParaRPr>
            </a:p>
          </p:txBody>
        </p:sp>
      </p:grpSp>
    </p:spTree>
    <p:extLst>
      <p:ext uri="{BB962C8B-B14F-4D97-AF65-F5344CB8AC3E}">
        <p14:creationId xmlns:p14="http://schemas.microsoft.com/office/powerpoint/2010/main" val="11662313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150275-44D4-A04E-76B2-2B0A05C4E790}"/>
              </a:ext>
            </a:extLst>
          </p:cNvPr>
          <p:cNvSpPr>
            <a:spLocks noGrp="1"/>
          </p:cNvSpPr>
          <p:nvPr>
            <p:ph type="title"/>
          </p:nvPr>
        </p:nvSpPr>
        <p:spPr/>
        <p:txBody>
          <a:bodyPr/>
          <a:lstStyle/>
          <a:p>
            <a:r>
              <a:rPr lang="en-GB" dirty="0"/>
              <a:t>Sanctions and Rewards V Emotion Coaching</a:t>
            </a:r>
          </a:p>
        </p:txBody>
      </p:sp>
      <p:sp>
        <p:nvSpPr>
          <p:cNvPr id="4" name="Rectangle 3">
            <a:extLst>
              <a:ext uri="{FF2B5EF4-FFF2-40B4-BE49-F238E27FC236}">
                <a16:creationId xmlns:a16="http://schemas.microsoft.com/office/drawing/2014/main" id="{93932380-248D-1255-EA46-E3BBC913EBE5}"/>
              </a:ext>
            </a:extLst>
          </p:cNvPr>
          <p:cNvSpPr/>
          <p:nvPr/>
        </p:nvSpPr>
        <p:spPr>
          <a:xfrm>
            <a:off x="2171861" y="1452181"/>
            <a:ext cx="3887788" cy="4248150"/>
          </a:xfrm>
          <a:custGeom>
            <a:avLst/>
            <a:gdLst>
              <a:gd name="connsiteX0" fmla="*/ 0 w 3887788"/>
              <a:gd name="connsiteY0" fmla="*/ 0 h 4248150"/>
              <a:gd name="connsiteX1" fmla="*/ 3887788 w 3887788"/>
              <a:gd name="connsiteY1" fmla="*/ 0 h 4248150"/>
              <a:gd name="connsiteX2" fmla="*/ 3887788 w 3887788"/>
              <a:gd name="connsiteY2" fmla="*/ 4248150 h 4248150"/>
              <a:gd name="connsiteX3" fmla="*/ 0 w 3887788"/>
              <a:gd name="connsiteY3" fmla="*/ 4248150 h 4248150"/>
              <a:gd name="connsiteX4" fmla="*/ 0 w 3887788"/>
              <a:gd name="connsiteY4" fmla="*/ 0 h 4248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87788" h="4248150" fill="none" extrusionOk="0">
                <a:moveTo>
                  <a:pt x="0" y="0"/>
                </a:moveTo>
                <a:cubicBezTo>
                  <a:pt x="1063601" y="44342"/>
                  <a:pt x="2140127" y="110359"/>
                  <a:pt x="3887788" y="0"/>
                </a:cubicBezTo>
                <a:cubicBezTo>
                  <a:pt x="3984712" y="738335"/>
                  <a:pt x="3993871" y="2615486"/>
                  <a:pt x="3887788" y="4248150"/>
                </a:cubicBezTo>
                <a:cubicBezTo>
                  <a:pt x="2031138" y="4291741"/>
                  <a:pt x="998728" y="4288127"/>
                  <a:pt x="0" y="4248150"/>
                </a:cubicBezTo>
                <a:cubicBezTo>
                  <a:pt x="72275" y="2711586"/>
                  <a:pt x="83879" y="1112502"/>
                  <a:pt x="0" y="0"/>
                </a:cubicBezTo>
                <a:close/>
              </a:path>
              <a:path w="3887788" h="4248150" stroke="0" extrusionOk="0">
                <a:moveTo>
                  <a:pt x="0" y="0"/>
                </a:moveTo>
                <a:cubicBezTo>
                  <a:pt x="1010236" y="82825"/>
                  <a:pt x="2272802" y="-109295"/>
                  <a:pt x="3887788" y="0"/>
                </a:cubicBezTo>
                <a:cubicBezTo>
                  <a:pt x="3926546" y="742318"/>
                  <a:pt x="4053264" y="2318532"/>
                  <a:pt x="3887788" y="4248150"/>
                </a:cubicBezTo>
                <a:cubicBezTo>
                  <a:pt x="2350275" y="4224858"/>
                  <a:pt x="717160" y="4085960"/>
                  <a:pt x="0" y="4248150"/>
                </a:cubicBezTo>
                <a:cubicBezTo>
                  <a:pt x="69113" y="3038389"/>
                  <a:pt x="-105679" y="2114984"/>
                  <a:pt x="0" y="0"/>
                </a:cubicBezTo>
                <a:close/>
              </a:path>
            </a:pathLst>
          </a:custGeom>
          <a:solidFill>
            <a:schemeClr val="bg1">
              <a:lumMod val="95000"/>
            </a:schemeClr>
          </a:solidFill>
          <a:ln w="19050">
            <a:solidFill>
              <a:schemeClr val="tx1"/>
            </a:solidFill>
            <a:extLst>
              <a:ext uri="{C807C97D-BFC1-408E-A445-0C87EB9F89A2}">
                <ask:lineSketchStyleProps xmlns:ask="http://schemas.microsoft.com/office/drawing/2018/sketchyshapes" sd="2273879251">
                  <a:prstGeom prst="rect">
                    <a:avLst/>
                  </a:prstGeom>
                  <ask:type>
                    <ask:lineSketchCurved/>
                  </ask:type>
                </ask:lineSketchStyleProps>
              </a:ext>
            </a:extLst>
          </a:ln>
        </p:spPr>
        <p:style>
          <a:lnRef idx="1">
            <a:schemeClr val="accent2"/>
          </a:lnRef>
          <a:fillRef idx="2">
            <a:schemeClr val="accent2"/>
          </a:fillRef>
          <a:effectRef idx="1">
            <a:schemeClr val="accent2"/>
          </a:effectRef>
          <a:fontRef idx="minor">
            <a:schemeClr val="dk1"/>
          </a:fontRef>
        </p:style>
        <p:txBody>
          <a:bodyPr anchor="ctr"/>
          <a:lstStyle/>
          <a:p>
            <a:pPr algn="ctr" eaLnBrk="1" hangingPunct="1">
              <a:defRPr/>
            </a:pPr>
            <a:endParaRPr lang="en-GB" dirty="0">
              <a:solidFill>
                <a:schemeClr val="tx1"/>
              </a:solidFill>
              <a:latin typeface="UD Digi Kyokasho NK-R" panose="02020400000000000000" pitchFamily="18" charset="-128"/>
              <a:ea typeface="UD Digi Kyokasho NK-R" panose="02020400000000000000" pitchFamily="18" charset="-128"/>
            </a:endParaRPr>
          </a:p>
          <a:p>
            <a:pPr algn="ctr" eaLnBrk="1" hangingPunct="1">
              <a:defRPr/>
            </a:pPr>
            <a:r>
              <a:rPr lang="en-GB" sz="2000" b="1" dirty="0">
                <a:solidFill>
                  <a:schemeClr val="tx1"/>
                </a:solidFill>
                <a:latin typeface="UD Digi Kyokasho NK-R" panose="02020400000000000000" pitchFamily="18" charset="-128"/>
                <a:ea typeface="UD Digi Kyokasho NK-R" panose="02020400000000000000" pitchFamily="18" charset="-128"/>
              </a:rPr>
              <a:t>Sanctions and Rewards</a:t>
            </a:r>
          </a:p>
          <a:p>
            <a:pPr algn="ctr" eaLnBrk="1" hangingPunct="1">
              <a:defRPr/>
            </a:pPr>
            <a:endParaRPr lang="en-GB" dirty="0">
              <a:solidFill>
                <a:schemeClr val="tx1"/>
              </a:solidFill>
              <a:latin typeface="UD Digi Kyokasho NK-R" panose="02020400000000000000" pitchFamily="18" charset="-128"/>
              <a:ea typeface="UD Digi Kyokasho NK-R" panose="02020400000000000000" pitchFamily="18" charset="-128"/>
            </a:endParaRPr>
          </a:p>
          <a:p>
            <a:pPr algn="ctr" eaLnBrk="1" hangingPunct="1">
              <a:defRPr/>
            </a:pPr>
            <a:r>
              <a:rPr lang="en-GB" dirty="0">
                <a:solidFill>
                  <a:schemeClr val="tx1"/>
                </a:solidFill>
                <a:latin typeface="UD Digi Kyokasho NK-R" panose="02020400000000000000" pitchFamily="18" charset="-128"/>
                <a:ea typeface="UD Digi Kyokasho NK-R" panose="02020400000000000000" pitchFamily="18" charset="-128"/>
              </a:rPr>
              <a:t>External frameworks </a:t>
            </a:r>
          </a:p>
          <a:p>
            <a:pPr algn="ctr" eaLnBrk="1" hangingPunct="1">
              <a:defRPr/>
            </a:pPr>
            <a:r>
              <a:rPr lang="en-GB" dirty="0">
                <a:solidFill>
                  <a:schemeClr val="tx1"/>
                </a:solidFill>
                <a:latin typeface="UD Digi Kyokasho NK-R" panose="02020400000000000000" pitchFamily="18" charset="-128"/>
                <a:ea typeface="UD Digi Kyokasho NK-R" panose="02020400000000000000" pitchFamily="18" charset="-128"/>
              </a:rPr>
              <a:t>External regulation</a:t>
            </a:r>
          </a:p>
          <a:p>
            <a:pPr eaLnBrk="1" hangingPunct="1">
              <a:defRPr/>
            </a:pPr>
            <a:endParaRPr lang="en-GB" dirty="0">
              <a:solidFill>
                <a:schemeClr val="tx1"/>
              </a:solidFill>
            </a:endParaRPr>
          </a:p>
          <a:p>
            <a:pPr eaLnBrk="1" hangingPunct="1">
              <a:defRPr/>
            </a:pPr>
            <a:endParaRPr lang="en-GB" dirty="0">
              <a:solidFill>
                <a:schemeClr val="tx1"/>
              </a:solidFill>
            </a:endParaRPr>
          </a:p>
          <a:p>
            <a:pPr eaLnBrk="1" hangingPunct="1">
              <a:defRPr/>
            </a:pPr>
            <a:endParaRPr lang="en-GB" dirty="0">
              <a:solidFill>
                <a:schemeClr val="tx1"/>
              </a:solidFill>
            </a:endParaRPr>
          </a:p>
          <a:p>
            <a:pPr eaLnBrk="1" hangingPunct="1">
              <a:defRPr/>
            </a:pPr>
            <a:endParaRPr lang="en-GB" dirty="0">
              <a:solidFill>
                <a:schemeClr val="tx1"/>
              </a:solidFill>
            </a:endParaRPr>
          </a:p>
          <a:p>
            <a:pPr eaLnBrk="1" hangingPunct="1">
              <a:defRPr/>
            </a:pPr>
            <a:endParaRPr lang="en-GB" dirty="0">
              <a:solidFill>
                <a:schemeClr val="tx1"/>
              </a:solidFill>
            </a:endParaRPr>
          </a:p>
          <a:p>
            <a:pPr eaLnBrk="1" hangingPunct="1">
              <a:defRPr/>
            </a:pPr>
            <a:endParaRPr lang="en-GB" dirty="0">
              <a:solidFill>
                <a:schemeClr val="tx1"/>
              </a:solidFill>
            </a:endParaRPr>
          </a:p>
          <a:p>
            <a:pPr eaLnBrk="1" hangingPunct="1">
              <a:defRPr/>
            </a:pPr>
            <a:endParaRPr lang="en-GB" dirty="0">
              <a:solidFill>
                <a:schemeClr val="tx1"/>
              </a:solidFill>
            </a:endParaRPr>
          </a:p>
          <a:p>
            <a:pPr eaLnBrk="1" hangingPunct="1">
              <a:defRPr/>
            </a:pPr>
            <a:endParaRPr lang="en-GB" dirty="0">
              <a:solidFill>
                <a:schemeClr val="tx1"/>
              </a:solidFill>
            </a:endParaRPr>
          </a:p>
          <a:p>
            <a:pPr eaLnBrk="1" hangingPunct="1">
              <a:defRPr/>
            </a:pPr>
            <a:endParaRPr lang="en-GB" dirty="0">
              <a:solidFill>
                <a:schemeClr val="tx1"/>
              </a:solidFill>
            </a:endParaRPr>
          </a:p>
          <a:p>
            <a:pPr eaLnBrk="1" hangingPunct="1">
              <a:defRPr/>
            </a:pPr>
            <a:endParaRPr lang="en-GB" dirty="0">
              <a:solidFill>
                <a:schemeClr val="tx1"/>
              </a:solidFill>
            </a:endParaRPr>
          </a:p>
          <a:p>
            <a:pPr eaLnBrk="1" hangingPunct="1">
              <a:defRPr/>
            </a:pPr>
            <a:endParaRPr lang="en-GB" dirty="0">
              <a:solidFill>
                <a:schemeClr val="tx1"/>
              </a:solidFill>
            </a:endParaRPr>
          </a:p>
        </p:txBody>
      </p:sp>
      <p:sp>
        <p:nvSpPr>
          <p:cNvPr id="5" name="Rectangle 4">
            <a:extLst>
              <a:ext uri="{FF2B5EF4-FFF2-40B4-BE49-F238E27FC236}">
                <a16:creationId xmlns:a16="http://schemas.microsoft.com/office/drawing/2014/main" id="{C24CA445-C649-6BD3-7112-315F4D627065}"/>
              </a:ext>
            </a:extLst>
          </p:cNvPr>
          <p:cNvSpPr/>
          <p:nvPr/>
        </p:nvSpPr>
        <p:spPr>
          <a:xfrm>
            <a:off x="6330484" y="1452181"/>
            <a:ext cx="3889375" cy="4248150"/>
          </a:xfrm>
          <a:custGeom>
            <a:avLst/>
            <a:gdLst>
              <a:gd name="connsiteX0" fmla="*/ 0 w 3889375"/>
              <a:gd name="connsiteY0" fmla="*/ 0 h 4248150"/>
              <a:gd name="connsiteX1" fmla="*/ 3889375 w 3889375"/>
              <a:gd name="connsiteY1" fmla="*/ 0 h 4248150"/>
              <a:gd name="connsiteX2" fmla="*/ 3889375 w 3889375"/>
              <a:gd name="connsiteY2" fmla="*/ 4248150 h 4248150"/>
              <a:gd name="connsiteX3" fmla="*/ 0 w 3889375"/>
              <a:gd name="connsiteY3" fmla="*/ 4248150 h 4248150"/>
              <a:gd name="connsiteX4" fmla="*/ 0 w 3889375"/>
              <a:gd name="connsiteY4" fmla="*/ 0 h 4248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89375" h="4248150" fill="none" extrusionOk="0">
                <a:moveTo>
                  <a:pt x="0" y="0"/>
                </a:moveTo>
                <a:cubicBezTo>
                  <a:pt x="1262263" y="-32763"/>
                  <a:pt x="2578544" y="-5181"/>
                  <a:pt x="3889375" y="0"/>
                </a:cubicBezTo>
                <a:cubicBezTo>
                  <a:pt x="4039368" y="1740033"/>
                  <a:pt x="4041322" y="2507041"/>
                  <a:pt x="3889375" y="4248150"/>
                </a:cubicBezTo>
                <a:cubicBezTo>
                  <a:pt x="2372323" y="4182007"/>
                  <a:pt x="1491372" y="4150255"/>
                  <a:pt x="0" y="4248150"/>
                </a:cubicBezTo>
                <a:cubicBezTo>
                  <a:pt x="-98039" y="2444819"/>
                  <a:pt x="73518" y="923382"/>
                  <a:pt x="0" y="0"/>
                </a:cubicBezTo>
                <a:close/>
              </a:path>
              <a:path w="3889375" h="4248150" stroke="0" extrusionOk="0">
                <a:moveTo>
                  <a:pt x="0" y="0"/>
                </a:moveTo>
                <a:cubicBezTo>
                  <a:pt x="1629736" y="69907"/>
                  <a:pt x="2085063" y="-107680"/>
                  <a:pt x="3889375" y="0"/>
                </a:cubicBezTo>
                <a:cubicBezTo>
                  <a:pt x="3827936" y="1336602"/>
                  <a:pt x="4037880" y="2770999"/>
                  <a:pt x="3889375" y="4248150"/>
                </a:cubicBezTo>
                <a:cubicBezTo>
                  <a:pt x="2868611" y="4274951"/>
                  <a:pt x="1761390" y="4088187"/>
                  <a:pt x="0" y="4248150"/>
                </a:cubicBezTo>
                <a:cubicBezTo>
                  <a:pt x="-141156" y="2180293"/>
                  <a:pt x="-89351" y="958392"/>
                  <a:pt x="0" y="0"/>
                </a:cubicBezTo>
                <a:close/>
              </a:path>
            </a:pathLst>
          </a:custGeom>
          <a:solidFill>
            <a:srgbClr val="FFFFCC"/>
          </a:solidFill>
          <a:ln w="19050">
            <a:solidFill>
              <a:schemeClr val="tx1"/>
            </a:solidFill>
            <a:extLst>
              <a:ext uri="{C807C97D-BFC1-408E-A445-0C87EB9F89A2}">
                <ask:lineSketchStyleProps xmlns:ask="http://schemas.microsoft.com/office/drawing/2018/sketchyshapes" sd="2015199035">
                  <a:prstGeom prst="rect">
                    <a:avLst/>
                  </a:prstGeom>
                  <ask:type>
                    <ask:lineSketchCurved/>
                  </ask:type>
                </ask:lineSketchStyleProps>
              </a:ext>
            </a:extLst>
          </a:ln>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endParaRPr lang="en-GB" dirty="0">
              <a:solidFill>
                <a:schemeClr val="tx1"/>
              </a:solidFill>
              <a:latin typeface="UD Digi Kyokasho NK-R" panose="02020400000000000000" pitchFamily="18" charset="-128"/>
              <a:ea typeface="UD Digi Kyokasho NK-R" panose="02020400000000000000" pitchFamily="18" charset="-128"/>
            </a:endParaRPr>
          </a:p>
          <a:p>
            <a:pPr algn="ctr" eaLnBrk="1" hangingPunct="1">
              <a:defRPr/>
            </a:pPr>
            <a:r>
              <a:rPr lang="en-GB" sz="2000" b="1" dirty="0">
                <a:solidFill>
                  <a:schemeClr val="tx1"/>
                </a:solidFill>
                <a:latin typeface="UD Digi Kyokasho NK-R" panose="02020400000000000000" pitchFamily="18" charset="-128"/>
                <a:ea typeface="UD Digi Kyokasho NK-R" panose="02020400000000000000" pitchFamily="18" charset="-128"/>
              </a:rPr>
              <a:t>Emotion Coaching</a:t>
            </a:r>
          </a:p>
          <a:p>
            <a:pPr algn="ctr" eaLnBrk="1" hangingPunct="1">
              <a:defRPr/>
            </a:pPr>
            <a:endParaRPr lang="en-GB" dirty="0">
              <a:solidFill>
                <a:schemeClr val="tx1"/>
              </a:solidFill>
              <a:latin typeface="UD Digi Kyokasho NK-R" panose="02020400000000000000" pitchFamily="18" charset="-128"/>
              <a:ea typeface="UD Digi Kyokasho NK-R" panose="02020400000000000000" pitchFamily="18" charset="-128"/>
            </a:endParaRPr>
          </a:p>
          <a:p>
            <a:pPr algn="ctr" eaLnBrk="1" hangingPunct="1">
              <a:defRPr/>
            </a:pPr>
            <a:r>
              <a:rPr lang="en-GB" dirty="0">
                <a:solidFill>
                  <a:schemeClr val="tx1"/>
                </a:solidFill>
                <a:latin typeface="UD Digi Kyokasho NK-R" panose="02020400000000000000" pitchFamily="18" charset="-128"/>
                <a:ea typeface="UD Digi Kyokasho NK-R" panose="02020400000000000000" pitchFamily="18" charset="-128"/>
              </a:rPr>
              <a:t>Internal frameworks </a:t>
            </a:r>
          </a:p>
          <a:p>
            <a:pPr algn="ctr" eaLnBrk="1" hangingPunct="1">
              <a:defRPr/>
            </a:pPr>
            <a:r>
              <a:rPr lang="en-GB" dirty="0">
                <a:solidFill>
                  <a:schemeClr val="tx1"/>
                </a:solidFill>
                <a:latin typeface="UD Digi Kyokasho NK-R" panose="02020400000000000000" pitchFamily="18" charset="-128"/>
                <a:ea typeface="UD Digi Kyokasho NK-R" panose="02020400000000000000" pitchFamily="18" charset="-128"/>
              </a:rPr>
              <a:t>Internal regulation</a:t>
            </a:r>
          </a:p>
          <a:p>
            <a:pPr eaLnBrk="1" hangingPunct="1">
              <a:defRPr/>
            </a:pPr>
            <a:endParaRPr lang="en-GB" dirty="0">
              <a:solidFill>
                <a:schemeClr val="tx1"/>
              </a:solidFill>
            </a:endParaRPr>
          </a:p>
          <a:p>
            <a:pPr eaLnBrk="1" hangingPunct="1">
              <a:defRPr/>
            </a:pPr>
            <a:endParaRPr lang="en-GB" dirty="0">
              <a:solidFill>
                <a:schemeClr val="tx1"/>
              </a:solidFill>
            </a:endParaRPr>
          </a:p>
          <a:p>
            <a:pPr eaLnBrk="1" hangingPunct="1">
              <a:defRPr/>
            </a:pPr>
            <a:endParaRPr lang="en-GB" dirty="0">
              <a:solidFill>
                <a:schemeClr val="tx1"/>
              </a:solidFill>
            </a:endParaRPr>
          </a:p>
          <a:p>
            <a:pPr eaLnBrk="1" hangingPunct="1">
              <a:defRPr/>
            </a:pPr>
            <a:endParaRPr lang="en-GB" dirty="0">
              <a:solidFill>
                <a:schemeClr val="tx1"/>
              </a:solidFill>
            </a:endParaRPr>
          </a:p>
          <a:p>
            <a:pPr eaLnBrk="1" hangingPunct="1">
              <a:defRPr/>
            </a:pPr>
            <a:endParaRPr lang="en-GB" dirty="0">
              <a:solidFill>
                <a:schemeClr val="tx1"/>
              </a:solidFill>
            </a:endParaRPr>
          </a:p>
          <a:p>
            <a:pPr eaLnBrk="1" hangingPunct="1">
              <a:defRPr/>
            </a:pPr>
            <a:endParaRPr lang="en-GB" dirty="0">
              <a:solidFill>
                <a:schemeClr val="tx1"/>
              </a:solidFill>
            </a:endParaRPr>
          </a:p>
          <a:p>
            <a:pPr eaLnBrk="1" hangingPunct="1">
              <a:defRPr/>
            </a:pPr>
            <a:endParaRPr lang="en-GB" dirty="0">
              <a:solidFill>
                <a:schemeClr val="tx1"/>
              </a:solidFill>
            </a:endParaRPr>
          </a:p>
          <a:p>
            <a:pPr eaLnBrk="1" hangingPunct="1">
              <a:defRPr/>
            </a:pPr>
            <a:endParaRPr lang="en-GB" dirty="0">
              <a:solidFill>
                <a:schemeClr val="tx1"/>
              </a:solidFill>
            </a:endParaRPr>
          </a:p>
          <a:p>
            <a:pPr eaLnBrk="1" hangingPunct="1">
              <a:defRPr/>
            </a:pPr>
            <a:endParaRPr lang="en-GB" dirty="0">
              <a:solidFill>
                <a:schemeClr val="tx1"/>
              </a:solidFill>
            </a:endParaRPr>
          </a:p>
          <a:p>
            <a:pPr eaLnBrk="1" hangingPunct="1">
              <a:defRPr/>
            </a:pPr>
            <a:endParaRPr lang="en-GB" dirty="0">
              <a:solidFill>
                <a:schemeClr val="tx1"/>
              </a:solidFill>
            </a:endParaRPr>
          </a:p>
          <a:p>
            <a:pPr eaLnBrk="1" hangingPunct="1">
              <a:defRPr/>
            </a:pPr>
            <a:endParaRPr lang="en-GB" dirty="0">
              <a:solidFill>
                <a:schemeClr val="tx1"/>
              </a:solidFill>
            </a:endParaRPr>
          </a:p>
        </p:txBody>
      </p:sp>
      <p:pic>
        <p:nvPicPr>
          <p:cNvPr id="6" name="Picture 7" descr="C:\Users\Annie\AppData\Local\Microsoft\Windows\INetCache\IE\5B3SN0ZW\emotions[1].png">
            <a:extLst>
              <a:ext uri="{FF2B5EF4-FFF2-40B4-BE49-F238E27FC236}">
                <a16:creationId xmlns:a16="http://schemas.microsoft.com/office/drawing/2014/main" id="{08D43F19-BACA-F3B4-4F13-5450DCA189A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9821" r="60358" b="67732"/>
          <a:stretch>
            <a:fillRect/>
          </a:stretch>
        </p:blipFill>
        <p:spPr bwMode="auto">
          <a:xfrm>
            <a:off x="3182697" y="3266713"/>
            <a:ext cx="2135187" cy="213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8" descr="C:\Users\Annie\AppData\Local\Microsoft\Windows\INetCache\IE\5B3SN0ZW\emotions[1].png">
            <a:extLst>
              <a:ext uri="{FF2B5EF4-FFF2-40B4-BE49-F238E27FC236}">
                <a16:creationId xmlns:a16="http://schemas.microsoft.com/office/drawing/2014/main" id="{9FFCD163-0F4E-7CA9-2D68-546B42F860B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9821" r="60358" b="67732"/>
          <a:stretch>
            <a:fillRect/>
          </a:stretch>
        </p:blipFill>
        <p:spPr bwMode="auto">
          <a:xfrm>
            <a:off x="7343534" y="3144475"/>
            <a:ext cx="2133600" cy="2128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712089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87A3FA-C930-2EE3-6887-7768FD0E6EBB}"/>
              </a:ext>
            </a:extLst>
          </p:cNvPr>
          <p:cNvSpPr>
            <a:spLocks noGrp="1"/>
          </p:cNvSpPr>
          <p:nvPr>
            <p:ph type="title"/>
          </p:nvPr>
        </p:nvSpPr>
        <p:spPr/>
        <p:txBody>
          <a:bodyPr/>
          <a:lstStyle/>
          <a:p>
            <a:r>
              <a:rPr lang="en-GB" dirty="0"/>
              <a:t>How to Emotion Coach</a:t>
            </a:r>
          </a:p>
        </p:txBody>
      </p:sp>
      <p:grpSp>
        <p:nvGrpSpPr>
          <p:cNvPr id="4" name="Group 3">
            <a:extLst>
              <a:ext uri="{FF2B5EF4-FFF2-40B4-BE49-F238E27FC236}">
                <a16:creationId xmlns:a16="http://schemas.microsoft.com/office/drawing/2014/main" id="{B786E8B5-0616-FBE6-9240-2663CCE69156}"/>
              </a:ext>
            </a:extLst>
          </p:cNvPr>
          <p:cNvGrpSpPr/>
          <p:nvPr/>
        </p:nvGrpSpPr>
        <p:grpSpPr>
          <a:xfrm>
            <a:off x="1866889" y="1468225"/>
            <a:ext cx="1727250" cy="2914735"/>
            <a:chOff x="3950" y="1641622"/>
            <a:chExt cx="1727250" cy="2914735"/>
          </a:xfrm>
        </p:grpSpPr>
        <p:sp>
          <p:nvSpPr>
            <p:cNvPr id="5" name="Rectangle: Rounded Corners 4">
              <a:extLst>
                <a:ext uri="{FF2B5EF4-FFF2-40B4-BE49-F238E27FC236}">
                  <a16:creationId xmlns:a16="http://schemas.microsoft.com/office/drawing/2014/main" id="{2E434F62-70A2-6049-5CD0-B4E1CF187CCE}"/>
                </a:ext>
              </a:extLst>
            </p:cNvPr>
            <p:cNvSpPr/>
            <p:nvPr/>
          </p:nvSpPr>
          <p:spPr>
            <a:xfrm>
              <a:off x="3950" y="1641622"/>
              <a:ext cx="1727250" cy="2914735"/>
            </a:xfrm>
            <a:prstGeom prst="roundRect">
              <a:avLst>
                <a:gd name="adj" fmla="val 10000"/>
              </a:avLst>
            </a:prstGeom>
            <a:solidFill>
              <a:srgbClr val="FFABD5"/>
            </a:solidFill>
            <a:ln w="12700" cap="flat" cmpd="sng" algn="ctr">
              <a:solidFill>
                <a:sysClr val="window" lastClr="FFFFFF">
                  <a:hueOff val="0"/>
                  <a:satOff val="0"/>
                  <a:lumOff val="0"/>
                  <a:alphaOff val="0"/>
                </a:sysClr>
              </a:solidFill>
              <a:prstDash val="solid"/>
              <a:miter lim="800000"/>
            </a:ln>
            <a:effectLst/>
          </p:spPr>
          <p:txBody>
            <a:bodyPr/>
            <a:lstStyle/>
            <a:p>
              <a:endParaRPr lang="en-GB"/>
            </a:p>
          </p:txBody>
        </p:sp>
        <p:sp>
          <p:nvSpPr>
            <p:cNvPr id="6" name="Rectangle: Rounded Corners 4">
              <a:extLst>
                <a:ext uri="{FF2B5EF4-FFF2-40B4-BE49-F238E27FC236}">
                  <a16:creationId xmlns:a16="http://schemas.microsoft.com/office/drawing/2014/main" id="{D2A79F7D-FF6E-22C2-EDFD-54E9C3C156D5}"/>
                </a:ext>
              </a:extLst>
            </p:cNvPr>
            <p:cNvSpPr txBox="1"/>
            <p:nvPr/>
          </p:nvSpPr>
          <p:spPr>
            <a:xfrm>
              <a:off x="54539" y="1692211"/>
              <a:ext cx="1626072" cy="2813557"/>
            </a:xfrm>
            <a:prstGeom prst="rect">
              <a:avLst/>
            </a:prstGeom>
            <a:noFill/>
            <a:ln>
              <a:noFill/>
            </a:ln>
            <a:effectLst/>
          </p:spPr>
          <p:txBody>
            <a:bodyPr spcFirstLastPara="0" vert="horz" wrap="square" lIns="68580" tIns="68580" rIns="68580" bIns="68580" numCol="1" spcCol="1270" anchor="ctr" anchorCtr="0">
              <a:noAutofit/>
            </a:bodyPr>
            <a:lstStyle/>
            <a:p>
              <a:pPr marL="0" marR="0" lvl="0" indent="0" algn="ctr" defTabSz="800100" eaLnBrk="1" fontAlgn="auto" latinLnBrk="0" hangingPunct="1">
                <a:lnSpc>
                  <a:spcPct val="90000"/>
                </a:lnSpc>
                <a:spcBef>
                  <a:spcPct val="0"/>
                </a:spcBef>
                <a:spcAft>
                  <a:spcPct val="35000"/>
                </a:spcAft>
                <a:buClrTx/>
                <a:buSzTx/>
                <a:buFontTx/>
                <a:buNone/>
                <a:tabLst/>
                <a:defRPr/>
              </a:pPr>
              <a:r>
                <a:rPr kumimoji="0" lang="en-GB" sz="1800" b="0" i="0" u="none" strike="noStrike" kern="1200" cap="none" spc="0" normalizeH="0" baseline="0" noProof="0" dirty="0">
                  <a:ln>
                    <a:noFill/>
                  </a:ln>
                  <a:solidFill>
                    <a:sysClr val="windowText" lastClr="000000"/>
                  </a:solidFill>
                  <a:effectLst/>
                  <a:uLnTx/>
                  <a:uFillTx/>
                  <a:latin typeface="UD Digi Kyokasho NK-R" panose="02020400000000000000" pitchFamily="18" charset="-128"/>
                  <a:ea typeface="UD Digi Kyokasho NK-R" panose="02020400000000000000" pitchFamily="18" charset="-128"/>
                  <a:cs typeface="+mn-cs"/>
                </a:rPr>
                <a:t>Step 1</a:t>
              </a:r>
            </a:p>
            <a:p>
              <a:pPr marL="0" marR="0" lvl="0" indent="0" algn="ctr" defTabSz="800100" eaLnBrk="1" fontAlgn="auto" latinLnBrk="0" hangingPunct="1">
                <a:lnSpc>
                  <a:spcPct val="90000"/>
                </a:lnSpc>
                <a:spcBef>
                  <a:spcPct val="0"/>
                </a:spcBef>
                <a:spcAft>
                  <a:spcPct val="35000"/>
                </a:spcAft>
                <a:buClrTx/>
                <a:buSzTx/>
                <a:buFontTx/>
                <a:buNone/>
                <a:tabLst/>
                <a:defRPr/>
              </a:pPr>
              <a:r>
                <a:rPr kumimoji="0" lang="en-GB" sz="1800" b="0" i="0" u="none" strike="noStrike" kern="1200" cap="none" spc="0" normalizeH="0" baseline="0" noProof="0" dirty="0">
                  <a:ln>
                    <a:noFill/>
                  </a:ln>
                  <a:solidFill>
                    <a:sysClr val="windowText" lastClr="000000"/>
                  </a:solidFill>
                  <a:effectLst/>
                  <a:uLnTx/>
                  <a:uFillTx/>
                  <a:latin typeface="UD Digi Kyokasho NK-R" panose="02020400000000000000" pitchFamily="18" charset="-128"/>
                  <a:ea typeface="UD Digi Kyokasho NK-R" panose="02020400000000000000" pitchFamily="18" charset="-128"/>
                  <a:cs typeface="+mn-cs"/>
                </a:rPr>
                <a:t>Recognise the child’s feelings and Empathise with them</a:t>
              </a:r>
            </a:p>
          </p:txBody>
        </p:sp>
      </p:grpSp>
      <p:grpSp>
        <p:nvGrpSpPr>
          <p:cNvPr id="7" name="Group 6">
            <a:extLst>
              <a:ext uri="{FF2B5EF4-FFF2-40B4-BE49-F238E27FC236}">
                <a16:creationId xmlns:a16="http://schemas.microsoft.com/office/drawing/2014/main" id="{C9B4B9CB-8FA3-7C62-F473-98CBBCDD758A}"/>
              </a:ext>
            </a:extLst>
          </p:cNvPr>
          <p:cNvGrpSpPr/>
          <p:nvPr/>
        </p:nvGrpSpPr>
        <p:grpSpPr>
          <a:xfrm>
            <a:off x="4368750" y="1468225"/>
            <a:ext cx="1727250" cy="2914735"/>
            <a:chOff x="2422101" y="1641622"/>
            <a:chExt cx="1727250" cy="2914735"/>
          </a:xfrm>
        </p:grpSpPr>
        <p:sp>
          <p:nvSpPr>
            <p:cNvPr id="8" name="Rectangle: Rounded Corners 7">
              <a:extLst>
                <a:ext uri="{FF2B5EF4-FFF2-40B4-BE49-F238E27FC236}">
                  <a16:creationId xmlns:a16="http://schemas.microsoft.com/office/drawing/2014/main" id="{E1718535-B534-DDBF-3EC5-A18B42BB8157}"/>
                </a:ext>
              </a:extLst>
            </p:cNvPr>
            <p:cNvSpPr/>
            <p:nvPr/>
          </p:nvSpPr>
          <p:spPr>
            <a:xfrm>
              <a:off x="2422101" y="1641622"/>
              <a:ext cx="1727250" cy="2914735"/>
            </a:xfrm>
            <a:prstGeom prst="roundRect">
              <a:avLst>
                <a:gd name="adj" fmla="val 10000"/>
              </a:avLst>
            </a:prstGeom>
            <a:solidFill>
              <a:srgbClr val="FFD961"/>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sp>
          <p:nvSpPr>
            <p:cNvPr id="9" name="Rectangle: Rounded Corners 4">
              <a:extLst>
                <a:ext uri="{FF2B5EF4-FFF2-40B4-BE49-F238E27FC236}">
                  <a16:creationId xmlns:a16="http://schemas.microsoft.com/office/drawing/2014/main" id="{62BBBB76-3163-7933-68DD-4339C9BBE63C}"/>
                </a:ext>
              </a:extLst>
            </p:cNvPr>
            <p:cNvSpPr txBox="1"/>
            <p:nvPr/>
          </p:nvSpPr>
          <p:spPr>
            <a:xfrm>
              <a:off x="2472690" y="1692211"/>
              <a:ext cx="1626072" cy="281355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solidFill>
                    <a:schemeClr val="tx1"/>
                  </a:solidFill>
                  <a:latin typeface="UD Digi Kyokasho NK-R" panose="02020400000000000000" pitchFamily="18" charset="-128"/>
                  <a:ea typeface="UD Digi Kyokasho NK-R" panose="02020400000000000000" pitchFamily="18" charset="-128"/>
                </a:rPr>
                <a:t>Step 2</a:t>
              </a:r>
            </a:p>
            <a:p>
              <a:pPr marL="0" lvl="0" indent="0" algn="ctr" defTabSz="800100">
                <a:lnSpc>
                  <a:spcPct val="90000"/>
                </a:lnSpc>
                <a:spcBef>
                  <a:spcPct val="0"/>
                </a:spcBef>
                <a:spcAft>
                  <a:spcPct val="35000"/>
                </a:spcAft>
                <a:buNone/>
              </a:pPr>
              <a:r>
                <a:rPr lang="en-GB" sz="1800" b="0" kern="1200" dirty="0">
                  <a:solidFill>
                    <a:schemeClr val="tx1"/>
                  </a:solidFill>
                  <a:latin typeface="UD Digi Kyokasho NK-R" panose="02020400000000000000" pitchFamily="18" charset="-128"/>
                  <a:ea typeface="UD Digi Kyokasho NK-R" panose="02020400000000000000" pitchFamily="18" charset="-128"/>
                </a:rPr>
                <a:t>Validate the feelings and label them for the child to help them to understand</a:t>
              </a:r>
              <a:endParaRPr lang="en-GB" sz="1800" kern="1200" dirty="0">
                <a:solidFill>
                  <a:schemeClr val="tx1"/>
                </a:solidFill>
                <a:latin typeface="UD Digi Kyokasho NK-R" panose="02020400000000000000" pitchFamily="18" charset="-128"/>
                <a:ea typeface="UD Digi Kyokasho NK-R" panose="02020400000000000000" pitchFamily="18" charset="-128"/>
              </a:endParaRPr>
            </a:p>
          </p:txBody>
        </p:sp>
      </p:grpSp>
      <p:grpSp>
        <p:nvGrpSpPr>
          <p:cNvPr id="10" name="Group 9">
            <a:extLst>
              <a:ext uri="{FF2B5EF4-FFF2-40B4-BE49-F238E27FC236}">
                <a16:creationId xmlns:a16="http://schemas.microsoft.com/office/drawing/2014/main" id="{2462706F-9696-BB76-8618-1DF6A59F144E}"/>
              </a:ext>
            </a:extLst>
          </p:cNvPr>
          <p:cNvGrpSpPr/>
          <p:nvPr/>
        </p:nvGrpSpPr>
        <p:grpSpPr>
          <a:xfrm>
            <a:off x="6870613" y="1468224"/>
            <a:ext cx="1727250" cy="2914735"/>
            <a:chOff x="4840252" y="1641622"/>
            <a:chExt cx="1727250" cy="2914735"/>
          </a:xfrm>
        </p:grpSpPr>
        <p:sp>
          <p:nvSpPr>
            <p:cNvPr id="11" name="Rectangle: Rounded Corners 10">
              <a:extLst>
                <a:ext uri="{FF2B5EF4-FFF2-40B4-BE49-F238E27FC236}">
                  <a16:creationId xmlns:a16="http://schemas.microsoft.com/office/drawing/2014/main" id="{7D41BC69-00C4-3428-76DF-2977D93053A1}"/>
                </a:ext>
              </a:extLst>
            </p:cNvPr>
            <p:cNvSpPr/>
            <p:nvPr/>
          </p:nvSpPr>
          <p:spPr>
            <a:xfrm>
              <a:off x="4840252" y="1641622"/>
              <a:ext cx="1727250" cy="2914735"/>
            </a:xfrm>
            <a:prstGeom prst="roundRect">
              <a:avLst>
                <a:gd name="adj" fmla="val 10000"/>
              </a:avLst>
            </a:prstGeom>
            <a:solidFill>
              <a:srgbClr val="BCE292"/>
            </a:solidFill>
            <a:ln w="12700" cap="flat" cmpd="sng" algn="ctr">
              <a:solidFill>
                <a:sysClr val="window" lastClr="FFFFFF">
                  <a:hueOff val="0"/>
                  <a:satOff val="0"/>
                  <a:lumOff val="0"/>
                  <a:alphaOff val="0"/>
                </a:sysClr>
              </a:solidFill>
              <a:prstDash val="solid"/>
              <a:miter lim="800000"/>
            </a:ln>
            <a:effectLst/>
          </p:spPr>
          <p:txBody>
            <a:bodyPr/>
            <a:lstStyle/>
            <a:p>
              <a:endParaRPr lang="en-GB"/>
            </a:p>
          </p:txBody>
        </p:sp>
        <p:sp>
          <p:nvSpPr>
            <p:cNvPr id="12" name="Rectangle: Rounded Corners 4">
              <a:extLst>
                <a:ext uri="{FF2B5EF4-FFF2-40B4-BE49-F238E27FC236}">
                  <a16:creationId xmlns:a16="http://schemas.microsoft.com/office/drawing/2014/main" id="{E359D2B8-4286-809F-D3EC-02D66E4A1D20}"/>
                </a:ext>
              </a:extLst>
            </p:cNvPr>
            <p:cNvSpPr txBox="1"/>
            <p:nvPr/>
          </p:nvSpPr>
          <p:spPr>
            <a:xfrm>
              <a:off x="4890841" y="1692211"/>
              <a:ext cx="1626072" cy="2813557"/>
            </a:xfrm>
            <a:prstGeom prst="rect">
              <a:avLst/>
            </a:prstGeom>
            <a:noFill/>
            <a:ln>
              <a:noFill/>
            </a:ln>
            <a:effectLst/>
          </p:spPr>
          <p:txBody>
            <a:bodyPr spcFirstLastPara="0" vert="horz" wrap="square" lIns="68580" tIns="68580" rIns="68580" bIns="68580" numCol="1" spcCol="1270" anchor="ctr" anchorCtr="0">
              <a:noAutofit/>
            </a:bodyPr>
            <a:lstStyle/>
            <a:p>
              <a:pPr marL="0" marR="0" lvl="0" indent="0" algn="ctr" defTabSz="800100" eaLnBrk="1" fontAlgn="auto" latinLnBrk="0" hangingPunct="1">
                <a:lnSpc>
                  <a:spcPct val="90000"/>
                </a:lnSpc>
                <a:spcBef>
                  <a:spcPct val="0"/>
                </a:spcBef>
                <a:spcAft>
                  <a:spcPct val="35000"/>
                </a:spcAft>
                <a:buClrTx/>
                <a:buSzTx/>
                <a:buFontTx/>
                <a:buNone/>
                <a:tabLst/>
                <a:defRPr/>
              </a:pPr>
              <a:r>
                <a:rPr kumimoji="0" lang="en-GB" sz="1800" b="0" i="0" u="none" strike="noStrike" kern="1200" cap="none" spc="0" normalizeH="0" baseline="0" noProof="0" dirty="0">
                  <a:ln>
                    <a:noFill/>
                  </a:ln>
                  <a:solidFill>
                    <a:sysClr val="windowText" lastClr="000000"/>
                  </a:solidFill>
                  <a:effectLst/>
                  <a:uLnTx/>
                  <a:uFillTx/>
                  <a:latin typeface="UD Digi Kyokasho NK-R" panose="02020400000000000000" pitchFamily="18" charset="-128"/>
                  <a:ea typeface="UD Digi Kyokasho NK-R" panose="02020400000000000000" pitchFamily="18" charset="-128"/>
                  <a:cs typeface="+mn-cs"/>
                </a:rPr>
                <a:t>Step 3</a:t>
              </a:r>
            </a:p>
            <a:p>
              <a:pPr marL="0" marR="0" lvl="0" indent="0" algn="ctr" defTabSz="800100" eaLnBrk="1" fontAlgn="auto" latinLnBrk="0" hangingPunct="1">
                <a:lnSpc>
                  <a:spcPct val="90000"/>
                </a:lnSpc>
                <a:spcBef>
                  <a:spcPct val="0"/>
                </a:spcBef>
                <a:spcAft>
                  <a:spcPct val="35000"/>
                </a:spcAft>
                <a:buClrTx/>
                <a:buSzTx/>
                <a:buFontTx/>
                <a:buNone/>
                <a:tabLst/>
                <a:defRPr/>
              </a:pPr>
              <a:r>
                <a:rPr kumimoji="0" lang="en-GB" sz="1800" b="0" i="0" u="none" strike="noStrike" kern="1200" cap="none" spc="0" normalizeH="0" baseline="0" noProof="0" dirty="0">
                  <a:ln>
                    <a:noFill/>
                  </a:ln>
                  <a:solidFill>
                    <a:sysClr val="windowText" lastClr="000000"/>
                  </a:solidFill>
                  <a:effectLst/>
                  <a:uLnTx/>
                  <a:uFillTx/>
                  <a:latin typeface="UD Digi Kyokasho NK-R" panose="02020400000000000000" pitchFamily="18" charset="-128"/>
                  <a:ea typeface="UD Digi Kyokasho NK-R" panose="02020400000000000000" pitchFamily="18" charset="-128"/>
                  <a:cs typeface="+mn-cs"/>
                </a:rPr>
                <a:t>Set limits on their behaviour (if needed)</a:t>
              </a:r>
            </a:p>
          </p:txBody>
        </p:sp>
      </p:grpSp>
      <p:grpSp>
        <p:nvGrpSpPr>
          <p:cNvPr id="13" name="Group 12">
            <a:extLst>
              <a:ext uri="{FF2B5EF4-FFF2-40B4-BE49-F238E27FC236}">
                <a16:creationId xmlns:a16="http://schemas.microsoft.com/office/drawing/2014/main" id="{D5E01F30-CE8F-4643-E7D8-17972D9D9BAD}"/>
              </a:ext>
            </a:extLst>
          </p:cNvPr>
          <p:cNvGrpSpPr/>
          <p:nvPr/>
        </p:nvGrpSpPr>
        <p:grpSpPr>
          <a:xfrm>
            <a:off x="9461486" y="1468224"/>
            <a:ext cx="1727250" cy="2914735"/>
            <a:chOff x="7258402" y="1641622"/>
            <a:chExt cx="1727250" cy="2914735"/>
          </a:xfrm>
        </p:grpSpPr>
        <p:sp>
          <p:nvSpPr>
            <p:cNvPr id="14" name="Rectangle: Rounded Corners 13">
              <a:extLst>
                <a:ext uri="{FF2B5EF4-FFF2-40B4-BE49-F238E27FC236}">
                  <a16:creationId xmlns:a16="http://schemas.microsoft.com/office/drawing/2014/main" id="{6690B971-A609-11C9-2C82-3F7B366B3089}"/>
                </a:ext>
              </a:extLst>
            </p:cNvPr>
            <p:cNvSpPr/>
            <p:nvPr/>
          </p:nvSpPr>
          <p:spPr>
            <a:xfrm>
              <a:off x="7258402" y="1641622"/>
              <a:ext cx="1727250" cy="2914735"/>
            </a:xfrm>
            <a:prstGeom prst="roundRect">
              <a:avLst>
                <a:gd name="adj" fmla="val 10000"/>
              </a:avLst>
            </a:prstGeom>
            <a:solidFill>
              <a:srgbClr val="61BBFF"/>
            </a:solidFill>
            <a:ln w="12700" cap="flat" cmpd="sng" algn="ctr">
              <a:solidFill>
                <a:sysClr val="window" lastClr="FFFFFF">
                  <a:hueOff val="0"/>
                  <a:satOff val="0"/>
                  <a:lumOff val="0"/>
                  <a:alphaOff val="0"/>
                </a:sysClr>
              </a:solidFill>
              <a:prstDash val="solid"/>
              <a:miter lim="800000"/>
            </a:ln>
            <a:effectLst/>
          </p:spPr>
          <p:txBody>
            <a:bodyPr/>
            <a:lstStyle/>
            <a:p>
              <a:endParaRPr lang="en-GB"/>
            </a:p>
          </p:txBody>
        </p:sp>
        <p:sp>
          <p:nvSpPr>
            <p:cNvPr id="15" name="Rectangle: Rounded Corners 4">
              <a:extLst>
                <a:ext uri="{FF2B5EF4-FFF2-40B4-BE49-F238E27FC236}">
                  <a16:creationId xmlns:a16="http://schemas.microsoft.com/office/drawing/2014/main" id="{7D20CF50-9832-94EC-5E00-F63D28897299}"/>
                </a:ext>
              </a:extLst>
            </p:cNvPr>
            <p:cNvSpPr txBox="1"/>
            <p:nvPr/>
          </p:nvSpPr>
          <p:spPr>
            <a:xfrm>
              <a:off x="7308991" y="1692211"/>
              <a:ext cx="1626072" cy="2813557"/>
            </a:xfrm>
            <a:prstGeom prst="rect">
              <a:avLst/>
            </a:prstGeom>
            <a:noFill/>
            <a:ln>
              <a:noFill/>
            </a:ln>
            <a:effectLst/>
          </p:spPr>
          <p:txBody>
            <a:bodyPr spcFirstLastPara="0" vert="horz" wrap="square" lIns="68580" tIns="68580" rIns="68580" bIns="68580" numCol="1" spcCol="1270" anchor="ctr" anchorCtr="0">
              <a:noAutofit/>
            </a:bodyPr>
            <a:lstStyle/>
            <a:p>
              <a:pPr marL="0" marR="0" lvl="0" indent="0" algn="ctr" defTabSz="800100" eaLnBrk="1" fontAlgn="auto" latinLnBrk="0" hangingPunct="1">
                <a:lnSpc>
                  <a:spcPct val="90000"/>
                </a:lnSpc>
                <a:spcBef>
                  <a:spcPct val="0"/>
                </a:spcBef>
                <a:spcAft>
                  <a:spcPct val="35000"/>
                </a:spcAft>
                <a:buClrTx/>
                <a:buSzTx/>
                <a:buFontTx/>
                <a:buNone/>
                <a:tabLst/>
                <a:defRPr/>
              </a:pPr>
              <a:r>
                <a:rPr kumimoji="0" lang="en-GB" sz="1800" b="0" i="0" u="none" strike="noStrike" kern="1200" cap="none" spc="0" normalizeH="0" baseline="0" noProof="0" dirty="0">
                  <a:ln>
                    <a:noFill/>
                  </a:ln>
                  <a:solidFill>
                    <a:sysClr val="windowText" lastClr="000000"/>
                  </a:solidFill>
                  <a:effectLst/>
                  <a:uLnTx/>
                  <a:uFillTx/>
                  <a:latin typeface="UD Digi Kyokasho NK-R" panose="02020400000000000000" pitchFamily="18" charset="-128"/>
                  <a:ea typeface="UD Digi Kyokasho NK-R" panose="02020400000000000000" pitchFamily="18" charset="-128"/>
                  <a:cs typeface="+mn-cs"/>
                </a:rPr>
                <a:t>Step 4</a:t>
              </a:r>
            </a:p>
            <a:p>
              <a:pPr marL="0" marR="0" lvl="0" indent="0" algn="ctr" defTabSz="800100" eaLnBrk="1" fontAlgn="auto" latinLnBrk="0" hangingPunct="1">
                <a:lnSpc>
                  <a:spcPct val="90000"/>
                </a:lnSpc>
                <a:spcBef>
                  <a:spcPct val="0"/>
                </a:spcBef>
                <a:spcAft>
                  <a:spcPct val="35000"/>
                </a:spcAft>
                <a:buClrTx/>
                <a:buSzTx/>
                <a:buFontTx/>
                <a:buNone/>
                <a:tabLst/>
                <a:defRPr/>
              </a:pPr>
              <a:r>
                <a:rPr kumimoji="0" lang="en-GB" sz="1800" b="0" i="0" u="none" strike="noStrike" kern="1200" cap="none" spc="0" normalizeH="0" baseline="0" noProof="0" dirty="0">
                  <a:ln>
                    <a:noFill/>
                  </a:ln>
                  <a:solidFill>
                    <a:sysClr val="windowText" lastClr="000000"/>
                  </a:solidFill>
                  <a:effectLst/>
                  <a:uLnTx/>
                  <a:uFillTx/>
                  <a:latin typeface="UD Digi Kyokasho NK-R" panose="02020400000000000000" pitchFamily="18" charset="-128"/>
                  <a:ea typeface="UD Digi Kyokasho NK-R" panose="02020400000000000000" pitchFamily="18" charset="-128"/>
                  <a:cs typeface="+mn-cs"/>
                </a:rPr>
                <a:t>Problem-solve with the child</a:t>
              </a:r>
            </a:p>
          </p:txBody>
        </p:sp>
      </p:grpSp>
      <p:grpSp>
        <p:nvGrpSpPr>
          <p:cNvPr id="16" name="Group 15">
            <a:extLst>
              <a:ext uri="{FF2B5EF4-FFF2-40B4-BE49-F238E27FC236}">
                <a16:creationId xmlns:a16="http://schemas.microsoft.com/office/drawing/2014/main" id="{AC76C61A-74E6-5290-40EB-104A88FB16DA}"/>
              </a:ext>
            </a:extLst>
          </p:cNvPr>
          <p:cNvGrpSpPr/>
          <p:nvPr/>
        </p:nvGrpSpPr>
        <p:grpSpPr>
          <a:xfrm>
            <a:off x="3844779" y="2711412"/>
            <a:ext cx="366177" cy="428358"/>
            <a:chOff x="1903926" y="2884811"/>
            <a:chExt cx="366177" cy="428358"/>
          </a:xfrm>
        </p:grpSpPr>
        <p:sp>
          <p:nvSpPr>
            <p:cNvPr id="17" name="Arrow: Right 16">
              <a:extLst>
                <a:ext uri="{FF2B5EF4-FFF2-40B4-BE49-F238E27FC236}">
                  <a16:creationId xmlns:a16="http://schemas.microsoft.com/office/drawing/2014/main" id="{AB49086E-EDC9-08D6-FD90-821AB34D2863}"/>
                </a:ext>
              </a:extLst>
            </p:cNvPr>
            <p:cNvSpPr/>
            <p:nvPr/>
          </p:nvSpPr>
          <p:spPr>
            <a:xfrm>
              <a:off x="1903926" y="2884811"/>
              <a:ext cx="366177" cy="428358"/>
            </a:xfrm>
            <a:prstGeom prst="rightArrow">
              <a:avLst>
                <a:gd name="adj1" fmla="val 60000"/>
                <a:gd name="adj2" fmla="val 50000"/>
              </a:avLst>
            </a:prstGeom>
            <a:solidFill>
              <a:schemeClr val="bg1">
                <a:lumMod val="85000"/>
              </a:schemeClr>
            </a:solidFill>
          </p:spPr>
          <p:style>
            <a:lnRef idx="0">
              <a:schemeClr val="accent1">
                <a:tint val="60000"/>
                <a:hueOff val="0"/>
                <a:satOff val="0"/>
                <a:lumOff val="0"/>
                <a:alphaOff val="0"/>
              </a:schemeClr>
            </a:lnRef>
            <a:fillRef idx="1">
              <a:scrgbClr r="0" g="0" b="0"/>
            </a:fillRef>
            <a:effectRef idx="0">
              <a:schemeClr val="accent1">
                <a:tint val="60000"/>
                <a:hueOff val="0"/>
                <a:satOff val="0"/>
                <a:lumOff val="0"/>
                <a:alphaOff val="0"/>
              </a:schemeClr>
            </a:effectRef>
            <a:fontRef idx="minor">
              <a:schemeClr val="lt1"/>
            </a:fontRef>
          </p:style>
          <p:txBody>
            <a:bodyPr/>
            <a:lstStyle/>
            <a:p>
              <a:endParaRPr lang="en-GB"/>
            </a:p>
          </p:txBody>
        </p:sp>
        <p:sp>
          <p:nvSpPr>
            <p:cNvPr id="18" name="Arrow: Right 4">
              <a:extLst>
                <a:ext uri="{FF2B5EF4-FFF2-40B4-BE49-F238E27FC236}">
                  <a16:creationId xmlns:a16="http://schemas.microsoft.com/office/drawing/2014/main" id="{A7FB60A8-1F24-EC9A-CDBC-CD92EEC9B7F2}"/>
                </a:ext>
              </a:extLst>
            </p:cNvPr>
            <p:cNvSpPr txBox="1"/>
            <p:nvPr/>
          </p:nvSpPr>
          <p:spPr>
            <a:xfrm>
              <a:off x="1903926" y="2970483"/>
              <a:ext cx="256324" cy="25701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latin typeface="UD Digi Kyokasho NK-R" panose="02020400000000000000" pitchFamily="18" charset="-128"/>
                <a:ea typeface="UD Digi Kyokasho NK-R" panose="02020400000000000000" pitchFamily="18" charset="-128"/>
              </a:endParaRPr>
            </a:p>
          </p:txBody>
        </p:sp>
      </p:grpSp>
      <p:grpSp>
        <p:nvGrpSpPr>
          <p:cNvPr id="19" name="Group 18">
            <a:extLst>
              <a:ext uri="{FF2B5EF4-FFF2-40B4-BE49-F238E27FC236}">
                <a16:creationId xmlns:a16="http://schemas.microsoft.com/office/drawing/2014/main" id="{0996A540-2BDC-3395-F70F-A78B1CD6C55D}"/>
              </a:ext>
            </a:extLst>
          </p:cNvPr>
          <p:cNvGrpSpPr/>
          <p:nvPr/>
        </p:nvGrpSpPr>
        <p:grpSpPr>
          <a:xfrm>
            <a:off x="6306623" y="2711412"/>
            <a:ext cx="366177" cy="428358"/>
            <a:chOff x="1903926" y="2884811"/>
            <a:chExt cx="366177" cy="428358"/>
          </a:xfrm>
        </p:grpSpPr>
        <p:sp>
          <p:nvSpPr>
            <p:cNvPr id="20" name="Arrow: Right 19">
              <a:extLst>
                <a:ext uri="{FF2B5EF4-FFF2-40B4-BE49-F238E27FC236}">
                  <a16:creationId xmlns:a16="http://schemas.microsoft.com/office/drawing/2014/main" id="{3CBE2839-C447-FEBD-7D8E-563F8ED1AB22}"/>
                </a:ext>
              </a:extLst>
            </p:cNvPr>
            <p:cNvSpPr/>
            <p:nvPr/>
          </p:nvSpPr>
          <p:spPr>
            <a:xfrm>
              <a:off x="1903926" y="2884811"/>
              <a:ext cx="366177" cy="428358"/>
            </a:xfrm>
            <a:prstGeom prst="rightArrow">
              <a:avLst>
                <a:gd name="adj1" fmla="val 60000"/>
                <a:gd name="adj2" fmla="val 50000"/>
              </a:avLst>
            </a:prstGeom>
            <a:solidFill>
              <a:sysClr val="window" lastClr="FFFFFF">
                <a:lumMod val="85000"/>
              </a:sysClr>
            </a:solidFill>
            <a:ln>
              <a:noFill/>
            </a:ln>
            <a:effectLst/>
          </p:spPr>
          <p:txBody>
            <a:bodyPr/>
            <a:lstStyle/>
            <a:p>
              <a:endParaRPr lang="en-GB"/>
            </a:p>
          </p:txBody>
        </p:sp>
        <p:sp>
          <p:nvSpPr>
            <p:cNvPr id="21" name="Arrow: Right 4">
              <a:extLst>
                <a:ext uri="{FF2B5EF4-FFF2-40B4-BE49-F238E27FC236}">
                  <a16:creationId xmlns:a16="http://schemas.microsoft.com/office/drawing/2014/main" id="{582B60D5-7D9D-3C1F-4E50-DC894B5EC081}"/>
                </a:ext>
              </a:extLst>
            </p:cNvPr>
            <p:cNvSpPr txBox="1"/>
            <p:nvPr/>
          </p:nvSpPr>
          <p:spPr>
            <a:xfrm>
              <a:off x="1903926" y="2970483"/>
              <a:ext cx="256324" cy="257014"/>
            </a:xfrm>
            <a:prstGeom prst="rect">
              <a:avLst/>
            </a:prstGeom>
            <a:noFill/>
            <a:ln>
              <a:noFill/>
            </a:ln>
            <a:effectLst/>
          </p:spPr>
          <p:txBody>
            <a:bodyPr spcFirstLastPara="0" vert="horz" wrap="square" lIns="0" tIns="0" rIns="0" bIns="0" numCol="1" spcCol="1270" anchor="ctr" anchorCtr="0">
              <a:noAutofit/>
            </a:bodyPr>
            <a:lstStyle/>
            <a:p>
              <a:pPr marL="0" marR="0" lvl="0" indent="0" algn="ctr" defTabSz="622300" eaLnBrk="1" fontAlgn="auto" latinLnBrk="0" hangingPunct="1">
                <a:lnSpc>
                  <a:spcPct val="90000"/>
                </a:lnSpc>
                <a:spcBef>
                  <a:spcPct val="0"/>
                </a:spcBef>
                <a:spcAft>
                  <a:spcPct val="35000"/>
                </a:spcAft>
                <a:buClrTx/>
                <a:buSzTx/>
                <a:buFontTx/>
                <a:buNone/>
                <a:tabLst/>
                <a:defRPr/>
              </a:pPr>
              <a:endParaRPr kumimoji="0" lang="en-GB" sz="1400" b="0" i="0" u="none" strike="noStrike" kern="1200" cap="none" spc="0" normalizeH="0" baseline="0" noProof="0">
                <a:ln>
                  <a:noFill/>
                </a:ln>
                <a:solidFill>
                  <a:sysClr val="window" lastClr="FFFFFF"/>
                </a:solidFill>
                <a:effectLst/>
                <a:uLnTx/>
                <a:uFillTx/>
                <a:latin typeface="UD Digi Kyokasho NK-R" panose="02020400000000000000" pitchFamily="18" charset="-128"/>
                <a:ea typeface="UD Digi Kyokasho NK-R" panose="02020400000000000000" pitchFamily="18" charset="-128"/>
                <a:cs typeface="+mn-cs"/>
              </a:endParaRPr>
            </a:p>
          </p:txBody>
        </p:sp>
      </p:grpSp>
      <p:grpSp>
        <p:nvGrpSpPr>
          <p:cNvPr id="22" name="Group 21">
            <a:extLst>
              <a:ext uri="{FF2B5EF4-FFF2-40B4-BE49-F238E27FC236}">
                <a16:creationId xmlns:a16="http://schemas.microsoft.com/office/drawing/2014/main" id="{763C9C4D-9EB4-DB4E-2155-3B6B475C2A7F}"/>
              </a:ext>
            </a:extLst>
          </p:cNvPr>
          <p:cNvGrpSpPr/>
          <p:nvPr/>
        </p:nvGrpSpPr>
        <p:grpSpPr>
          <a:xfrm>
            <a:off x="8847604" y="2711412"/>
            <a:ext cx="366177" cy="428358"/>
            <a:chOff x="1903926" y="2884811"/>
            <a:chExt cx="366177" cy="428358"/>
          </a:xfrm>
        </p:grpSpPr>
        <p:sp>
          <p:nvSpPr>
            <p:cNvPr id="23" name="Arrow: Right 22">
              <a:extLst>
                <a:ext uri="{FF2B5EF4-FFF2-40B4-BE49-F238E27FC236}">
                  <a16:creationId xmlns:a16="http://schemas.microsoft.com/office/drawing/2014/main" id="{61019EFA-39B6-8D7A-B89C-446E61D50B05}"/>
                </a:ext>
              </a:extLst>
            </p:cNvPr>
            <p:cNvSpPr/>
            <p:nvPr/>
          </p:nvSpPr>
          <p:spPr>
            <a:xfrm>
              <a:off x="1903926" y="2884811"/>
              <a:ext cx="366177" cy="428358"/>
            </a:xfrm>
            <a:prstGeom prst="rightArrow">
              <a:avLst>
                <a:gd name="adj1" fmla="val 60000"/>
                <a:gd name="adj2" fmla="val 50000"/>
              </a:avLst>
            </a:prstGeom>
            <a:solidFill>
              <a:schemeClr val="bg1">
                <a:lumMod val="85000"/>
              </a:schemeClr>
            </a:solidFill>
          </p:spPr>
          <p:style>
            <a:lnRef idx="0">
              <a:schemeClr val="accent1">
                <a:tint val="60000"/>
                <a:hueOff val="0"/>
                <a:satOff val="0"/>
                <a:lumOff val="0"/>
                <a:alphaOff val="0"/>
              </a:schemeClr>
            </a:lnRef>
            <a:fillRef idx="1">
              <a:scrgbClr r="0" g="0" b="0"/>
            </a:fillRef>
            <a:effectRef idx="0">
              <a:schemeClr val="accent1">
                <a:tint val="60000"/>
                <a:hueOff val="0"/>
                <a:satOff val="0"/>
                <a:lumOff val="0"/>
                <a:alphaOff val="0"/>
              </a:schemeClr>
            </a:effectRef>
            <a:fontRef idx="minor">
              <a:schemeClr val="lt1"/>
            </a:fontRef>
          </p:style>
          <p:txBody>
            <a:bodyPr/>
            <a:lstStyle/>
            <a:p>
              <a:endParaRPr lang="en-GB"/>
            </a:p>
          </p:txBody>
        </p:sp>
        <p:sp>
          <p:nvSpPr>
            <p:cNvPr id="24" name="Arrow: Right 4">
              <a:extLst>
                <a:ext uri="{FF2B5EF4-FFF2-40B4-BE49-F238E27FC236}">
                  <a16:creationId xmlns:a16="http://schemas.microsoft.com/office/drawing/2014/main" id="{3D73CE8C-4D5A-E7A5-C504-B8A944787828}"/>
                </a:ext>
              </a:extLst>
            </p:cNvPr>
            <p:cNvSpPr txBox="1"/>
            <p:nvPr/>
          </p:nvSpPr>
          <p:spPr>
            <a:xfrm>
              <a:off x="1903926" y="2970483"/>
              <a:ext cx="256324" cy="25701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latin typeface="UD Digi Kyokasho NK-R" panose="02020400000000000000" pitchFamily="18" charset="-128"/>
                <a:ea typeface="UD Digi Kyokasho NK-R" panose="02020400000000000000" pitchFamily="18" charset="-128"/>
              </a:endParaRPr>
            </a:p>
          </p:txBody>
        </p:sp>
      </p:grpSp>
      <p:pic>
        <p:nvPicPr>
          <p:cNvPr id="25" name="Picture 4">
            <a:extLst>
              <a:ext uri="{FF2B5EF4-FFF2-40B4-BE49-F238E27FC236}">
                <a16:creationId xmlns:a16="http://schemas.microsoft.com/office/drawing/2014/main" id="{2CF452AD-9E5A-DF2A-5797-9E2FFDFB9A54}"/>
              </a:ext>
            </a:extLst>
          </p:cNvPr>
          <p:cNvPicPr>
            <a:picLocks noChangeAspect="1"/>
          </p:cNvPicPr>
          <p:nvPr/>
        </p:nvPicPr>
        <p:blipFill>
          <a:blip r:embed="rId3">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119339" y="4433546"/>
            <a:ext cx="1731231" cy="1346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740194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0547E6-AE75-060D-D478-0626618876E7}"/>
              </a:ext>
            </a:extLst>
          </p:cNvPr>
          <p:cNvSpPr>
            <a:spLocks noGrp="1"/>
          </p:cNvSpPr>
          <p:nvPr>
            <p:ph type="title"/>
          </p:nvPr>
        </p:nvSpPr>
        <p:spPr/>
        <p:txBody>
          <a:bodyPr/>
          <a:lstStyle/>
          <a:p>
            <a:r>
              <a:rPr lang="en-GB" dirty="0"/>
              <a:t>Identify the Emotion Coach</a:t>
            </a:r>
          </a:p>
        </p:txBody>
      </p:sp>
      <p:grpSp>
        <p:nvGrpSpPr>
          <p:cNvPr id="4" name="Group 3">
            <a:extLst>
              <a:ext uri="{FF2B5EF4-FFF2-40B4-BE49-F238E27FC236}">
                <a16:creationId xmlns:a16="http://schemas.microsoft.com/office/drawing/2014/main" id="{B504DD02-DDD8-EF81-500E-053E915793C5}"/>
              </a:ext>
            </a:extLst>
          </p:cNvPr>
          <p:cNvGrpSpPr/>
          <p:nvPr/>
        </p:nvGrpSpPr>
        <p:grpSpPr>
          <a:xfrm>
            <a:off x="1816894" y="1103313"/>
            <a:ext cx="8558212" cy="2682620"/>
            <a:chOff x="1699390" y="1542187"/>
            <a:chExt cx="8558212" cy="2682620"/>
          </a:xfrm>
        </p:grpSpPr>
        <p:pic>
          <p:nvPicPr>
            <p:cNvPr id="5" name="Picture 3">
              <a:extLst>
                <a:ext uri="{FF2B5EF4-FFF2-40B4-BE49-F238E27FC236}">
                  <a16:creationId xmlns:a16="http://schemas.microsoft.com/office/drawing/2014/main" id="{18BF4E39-EB46-7AE7-ED2E-9329A39BD52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699390" y="1542187"/>
              <a:ext cx="4178300" cy="216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616A2F29-7B53-FFBB-8C71-3827FAC7C2B8}"/>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092002" y="1565999"/>
              <a:ext cx="4165600" cy="2152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6">
              <a:extLst>
                <a:ext uri="{FF2B5EF4-FFF2-40B4-BE49-F238E27FC236}">
                  <a16:creationId xmlns:a16="http://schemas.microsoft.com/office/drawing/2014/main" id="{12282553-3FE9-68B3-5AF0-54977F451EB7}"/>
                </a:ext>
              </a:extLst>
            </p:cNvPr>
            <p:cNvSpPr/>
            <p:nvPr/>
          </p:nvSpPr>
          <p:spPr>
            <a:xfrm>
              <a:off x="2514514" y="3598954"/>
              <a:ext cx="2717242" cy="625853"/>
            </a:xfrm>
            <a:custGeom>
              <a:avLst/>
              <a:gdLst>
                <a:gd name="connsiteX0" fmla="*/ 0 w 2717242"/>
                <a:gd name="connsiteY0" fmla="*/ 104311 h 625853"/>
                <a:gd name="connsiteX1" fmla="*/ 104311 w 2717242"/>
                <a:gd name="connsiteY1" fmla="*/ 0 h 625853"/>
                <a:gd name="connsiteX2" fmla="*/ 2612931 w 2717242"/>
                <a:gd name="connsiteY2" fmla="*/ 0 h 625853"/>
                <a:gd name="connsiteX3" fmla="*/ 2717242 w 2717242"/>
                <a:gd name="connsiteY3" fmla="*/ 104311 h 625853"/>
                <a:gd name="connsiteX4" fmla="*/ 2717242 w 2717242"/>
                <a:gd name="connsiteY4" fmla="*/ 521542 h 625853"/>
                <a:gd name="connsiteX5" fmla="*/ 2612931 w 2717242"/>
                <a:gd name="connsiteY5" fmla="*/ 625853 h 625853"/>
                <a:gd name="connsiteX6" fmla="*/ 104311 w 2717242"/>
                <a:gd name="connsiteY6" fmla="*/ 625853 h 625853"/>
                <a:gd name="connsiteX7" fmla="*/ 0 w 2717242"/>
                <a:gd name="connsiteY7" fmla="*/ 521542 h 625853"/>
                <a:gd name="connsiteX8" fmla="*/ 0 w 2717242"/>
                <a:gd name="connsiteY8" fmla="*/ 104311 h 625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717242" h="625853" fill="none" extrusionOk="0">
                  <a:moveTo>
                    <a:pt x="0" y="104311"/>
                  </a:moveTo>
                  <a:cubicBezTo>
                    <a:pt x="-10358" y="51473"/>
                    <a:pt x="44956" y="-464"/>
                    <a:pt x="104311" y="0"/>
                  </a:cubicBezTo>
                  <a:cubicBezTo>
                    <a:pt x="510087" y="-14887"/>
                    <a:pt x="2175132" y="55765"/>
                    <a:pt x="2612931" y="0"/>
                  </a:cubicBezTo>
                  <a:cubicBezTo>
                    <a:pt x="2676504" y="1228"/>
                    <a:pt x="2716989" y="45585"/>
                    <a:pt x="2717242" y="104311"/>
                  </a:cubicBezTo>
                  <a:cubicBezTo>
                    <a:pt x="2695279" y="277405"/>
                    <a:pt x="2750158" y="421529"/>
                    <a:pt x="2717242" y="521542"/>
                  </a:cubicBezTo>
                  <a:cubicBezTo>
                    <a:pt x="2712367" y="588247"/>
                    <a:pt x="2675635" y="617517"/>
                    <a:pt x="2612931" y="625853"/>
                  </a:cubicBezTo>
                  <a:cubicBezTo>
                    <a:pt x="2004770" y="594626"/>
                    <a:pt x="1125520" y="542633"/>
                    <a:pt x="104311" y="625853"/>
                  </a:cubicBezTo>
                  <a:cubicBezTo>
                    <a:pt x="52885" y="634354"/>
                    <a:pt x="-2481" y="579374"/>
                    <a:pt x="0" y="521542"/>
                  </a:cubicBezTo>
                  <a:cubicBezTo>
                    <a:pt x="19365" y="323219"/>
                    <a:pt x="-31292" y="229414"/>
                    <a:pt x="0" y="104311"/>
                  </a:cubicBezTo>
                  <a:close/>
                </a:path>
                <a:path w="2717242" h="625853" stroke="0" extrusionOk="0">
                  <a:moveTo>
                    <a:pt x="0" y="104311"/>
                  </a:moveTo>
                  <a:cubicBezTo>
                    <a:pt x="3717" y="50905"/>
                    <a:pt x="48957" y="-723"/>
                    <a:pt x="104311" y="0"/>
                  </a:cubicBezTo>
                  <a:cubicBezTo>
                    <a:pt x="1305298" y="103203"/>
                    <a:pt x="2311167" y="130562"/>
                    <a:pt x="2612931" y="0"/>
                  </a:cubicBezTo>
                  <a:cubicBezTo>
                    <a:pt x="2677284" y="-6955"/>
                    <a:pt x="2718562" y="43928"/>
                    <a:pt x="2717242" y="104311"/>
                  </a:cubicBezTo>
                  <a:cubicBezTo>
                    <a:pt x="2707434" y="180853"/>
                    <a:pt x="2701630" y="445569"/>
                    <a:pt x="2717242" y="521542"/>
                  </a:cubicBezTo>
                  <a:cubicBezTo>
                    <a:pt x="2717073" y="578428"/>
                    <a:pt x="2671766" y="627227"/>
                    <a:pt x="2612931" y="625853"/>
                  </a:cubicBezTo>
                  <a:cubicBezTo>
                    <a:pt x="1391226" y="715360"/>
                    <a:pt x="850354" y="525787"/>
                    <a:pt x="104311" y="625853"/>
                  </a:cubicBezTo>
                  <a:cubicBezTo>
                    <a:pt x="45428" y="627673"/>
                    <a:pt x="963" y="574368"/>
                    <a:pt x="0" y="521542"/>
                  </a:cubicBezTo>
                  <a:cubicBezTo>
                    <a:pt x="-13395" y="354393"/>
                    <a:pt x="17980" y="311759"/>
                    <a:pt x="0" y="104311"/>
                  </a:cubicBezTo>
                  <a:close/>
                </a:path>
              </a:pathLst>
            </a:custGeom>
            <a:solidFill>
              <a:schemeClr val="bg1"/>
            </a:solidFill>
            <a:ln>
              <a:solidFill>
                <a:schemeClr val="tx1"/>
              </a:solidFill>
              <a:extLst>
                <a:ext uri="{C807C97D-BFC1-408E-A445-0C87EB9F89A2}">
                  <ask:lineSketchStyleProps xmlns:ask="http://schemas.microsoft.com/office/drawing/2018/sketchyshapes" sd="1113704035">
                    <a:prstGeom prst="roundRect">
                      <a:avLst/>
                    </a:prstGeom>
                    <ask:type>
                      <ask:lineSketchCurve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UD Digi Kyokasho NK-R" panose="02020400000000000000" pitchFamily="18" charset="-128"/>
                  <a:ea typeface="UD Digi Kyokasho NK-R" panose="02020400000000000000" pitchFamily="18" charset="-128"/>
                </a:rPr>
                <a:t>Is it Sadness?</a:t>
              </a:r>
              <a:endParaRPr lang="en-GB" sz="1600" dirty="0">
                <a:solidFill>
                  <a:schemeClr val="tx1"/>
                </a:solidFill>
                <a:latin typeface="UD Digi Kyokasho NK-R" panose="02020400000000000000" pitchFamily="18" charset="-128"/>
                <a:ea typeface="UD Digi Kyokasho NK-R" panose="02020400000000000000" pitchFamily="18" charset="-128"/>
              </a:endParaRPr>
            </a:p>
          </p:txBody>
        </p:sp>
        <p:sp>
          <p:nvSpPr>
            <p:cNvPr id="8" name="Rectangle: Rounded Corners 7">
              <a:extLst>
                <a:ext uri="{FF2B5EF4-FFF2-40B4-BE49-F238E27FC236}">
                  <a16:creationId xmlns:a16="http://schemas.microsoft.com/office/drawing/2014/main" id="{1E85CEA4-BF1C-9115-8A3C-ECDABDB4B51F}"/>
                </a:ext>
              </a:extLst>
            </p:cNvPr>
            <p:cNvSpPr/>
            <p:nvPr/>
          </p:nvSpPr>
          <p:spPr>
            <a:xfrm>
              <a:off x="6960246" y="3551444"/>
              <a:ext cx="2717242" cy="625853"/>
            </a:xfrm>
            <a:custGeom>
              <a:avLst/>
              <a:gdLst>
                <a:gd name="connsiteX0" fmla="*/ 0 w 2717242"/>
                <a:gd name="connsiteY0" fmla="*/ 104311 h 625853"/>
                <a:gd name="connsiteX1" fmla="*/ 104311 w 2717242"/>
                <a:gd name="connsiteY1" fmla="*/ 0 h 625853"/>
                <a:gd name="connsiteX2" fmla="*/ 2612931 w 2717242"/>
                <a:gd name="connsiteY2" fmla="*/ 0 h 625853"/>
                <a:gd name="connsiteX3" fmla="*/ 2717242 w 2717242"/>
                <a:gd name="connsiteY3" fmla="*/ 104311 h 625853"/>
                <a:gd name="connsiteX4" fmla="*/ 2717242 w 2717242"/>
                <a:gd name="connsiteY4" fmla="*/ 521542 h 625853"/>
                <a:gd name="connsiteX5" fmla="*/ 2612931 w 2717242"/>
                <a:gd name="connsiteY5" fmla="*/ 625853 h 625853"/>
                <a:gd name="connsiteX6" fmla="*/ 104311 w 2717242"/>
                <a:gd name="connsiteY6" fmla="*/ 625853 h 625853"/>
                <a:gd name="connsiteX7" fmla="*/ 0 w 2717242"/>
                <a:gd name="connsiteY7" fmla="*/ 521542 h 625853"/>
                <a:gd name="connsiteX8" fmla="*/ 0 w 2717242"/>
                <a:gd name="connsiteY8" fmla="*/ 104311 h 625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717242" h="625853" fill="none" extrusionOk="0">
                  <a:moveTo>
                    <a:pt x="0" y="104311"/>
                  </a:moveTo>
                  <a:cubicBezTo>
                    <a:pt x="-10358" y="51473"/>
                    <a:pt x="44956" y="-464"/>
                    <a:pt x="104311" y="0"/>
                  </a:cubicBezTo>
                  <a:cubicBezTo>
                    <a:pt x="510087" y="-14887"/>
                    <a:pt x="2175132" y="55765"/>
                    <a:pt x="2612931" y="0"/>
                  </a:cubicBezTo>
                  <a:cubicBezTo>
                    <a:pt x="2676504" y="1228"/>
                    <a:pt x="2716989" y="45585"/>
                    <a:pt x="2717242" y="104311"/>
                  </a:cubicBezTo>
                  <a:cubicBezTo>
                    <a:pt x="2695279" y="277405"/>
                    <a:pt x="2750158" y="421529"/>
                    <a:pt x="2717242" y="521542"/>
                  </a:cubicBezTo>
                  <a:cubicBezTo>
                    <a:pt x="2712367" y="588247"/>
                    <a:pt x="2675635" y="617517"/>
                    <a:pt x="2612931" y="625853"/>
                  </a:cubicBezTo>
                  <a:cubicBezTo>
                    <a:pt x="2004770" y="594626"/>
                    <a:pt x="1125520" y="542633"/>
                    <a:pt x="104311" y="625853"/>
                  </a:cubicBezTo>
                  <a:cubicBezTo>
                    <a:pt x="52885" y="634354"/>
                    <a:pt x="-2481" y="579374"/>
                    <a:pt x="0" y="521542"/>
                  </a:cubicBezTo>
                  <a:cubicBezTo>
                    <a:pt x="19365" y="323219"/>
                    <a:pt x="-31292" y="229414"/>
                    <a:pt x="0" y="104311"/>
                  </a:cubicBezTo>
                  <a:close/>
                </a:path>
                <a:path w="2717242" h="625853" stroke="0" extrusionOk="0">
                  <a:moveTo>
                    <a:pt x="0" y="104311"/>
                  </a:moveTo>
                  <a:cubicBezTo>
                    <a:pt x="3717" y="50905"/>
                    <a:pt x="48957" y="-723"/>
                    <a:pt x="104311" y="0"/>
                  </a:cubicBezTo>
                  <a:cubicBezTo>
                    <a:pt x="1305298" y="103203"/>
                    <a:pt x="2311167" y="130562"/>
                    <a:pt x="2612931" y="0"/>
                  </a:cubicBezTo>
                  <a:cubicBezTo>
                    <a:pt x="2677284" y="-6955"/>
                    <a:pt x="2718562" y="43928"/>
                    <a:pt x="2717242" y="104311"/>
                  </a:cubicBezTo>
                  <a:cubicBezTo>
                    <a:pt x="2707434" y="180853"/>
                    <a:pt x="2701630" y="445569"/>
                    <a:pt x="2717242" y="521542"/>
                  </a:cubicBezTo>
                  <a:cubicBezTo>
                    <a:pt x="2717073" y="578428"/>
                    <a:pt x="2671766" y="627227"/>
                    <a:pt x="2612931" y="625853"/>
                  </a:cubicBezTo>
                  <a:cubicBezTo>
                    <a:pt x="1391226" y="715360"/>
                    <a:pt x="850354" y="525787"/>
                    <a:pt x="104311" y="625853"/>
                  </a:cubicBezTo>
                  <a:cubicBezTo>
                    <a:pt x="45428" y="627673"/>
                    <a:pt x="963" y="574368"/>
                    <a:pt x="0" y="521542"/>
                  </a:cubicBezTo>
                  <a:cubicBezTo>
                    <a:pt x="-13395" y="354393"/>
                    <a:pt x="17980" y="311759"/>
                    <a:pt x="0" y="104311"/>
                  </a:cubicBezTo>
                  <a:close/>
                </a:path>
              </a:pathLst>
            </a:custGeom>
            <a:solidFill>
              <a:schemeClr val="bg1"/>
            </a:solidFill>
            <a:ln>
              <a:solidFill>
                <a:schemeClr val="tx1"/>
              </a:solidFill>
              <a:extLst>
                <a:ext uri="{C807C97D-BFC1-408E-A445-0C87EB9F89A2}">
                  <ask:lineSketchStyleProps xmlns:ask="http://schemas.microsoft.com/office/drawing/2018/sketchyshapes" sd="1113704035">
                    <a:prstGeom prst="roundRect">
                      <a:avLst/>
                    </a:prstGeom>
                    <ask:type>
                      <ask:lineSketchCurve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UD Digi Kyokasho NK-R" panose="02020400000000000000" pitchFamily="18" charset="-128"/>
                  <a:ea typeface="UD Digi Kyokasho NK-R" panose="02020400000000000000" pitchFamily="18" charset="-128"/>
                </a:rPr>
                <a:t>Or is it Joy?</a:t>
              </a:r>
              <a:endParaRPr lang="en-GB" sz="1600" dirty="0">
                <a:solidFill>
                  <a:schemeClr val="tx1"/>
                </a:solidFill>
                <a:latin typeface="UD Digi Kyokasho NK-R" panose="02020400000000000000" pitchFamily="18" charset="-128"/>
                <a:ea typeface="UD Digi Kyokasho NK-R" panose="02020400000000000000" pitchFamily="18" charset="-128"/>
              </a:endParaRPr>
            </a:p>
          </p:txBody>
        </p:sp>
      </p:grpSp>
      <p:pic>
        <p:nvPicPr>
          <p:cNvPr id="9" name="Picture 8">
            <a:hlinkClick r:id="rId5"/>
            <a:extLst>
              <a:ext uri="{FF2B5EF4-FFF2-40B4-BE49-F238E27FC236}">
                <a16:creationId xmlns:a16="http://schemas.microsoft.com/office/drawing/2014/main" id="{99F7EE7F-9892-1C29-AECA-4EE20FEBF30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51500" y="3449383"/>
            <a:ext cx="889000" cy="61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678016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D40E81-78AF-F318-5EEA-29CA4FE79245}"/>
              </a:ext>
            </a:extLst>
          </p:cNvPr>
          <p:cNvSpPr>
            <a:spLocks noGrp="1"/>
          </p:cNvSpPr>
          <p:nvPr>
            <p:ph type="title"/>
          </p:nvPr>
        </p:nvSpPr>
        <p:spPr/>
        <p:txBody>
          <a:bodyPr/>
          <a:lstStyle/>
          <a:p>
            <a:r>
              <a:rPr lang="en-GB" dirty="0"/>
              <a:t>Recap</a:t>
            </a:r>
          </a:p>
        </p:txBody>
      </p:sp>
      <p:pic>
        <p:nvPicPr>
          <p:cNvPr id="5" name="Picture 4">
            <a:extLst>
              <a:ext uri="{FF2B5EF4-FFF2-40B4-BE49-F238E27FC236}">
                <a16:creationId xmlns:a16="http://schemas.microsoft.com/office/drawing/2014/main" id="{708B8DB1-531C-1C81-EF63-27213B8E0EB3}"/>
              </a:ext>
            </a:extLst>
          </p:cNvPr>
          <p:cNvPicPr>
            <a:picLocks noChangeAspect="1"/>
          </p:cNvPicPr>
          <p:nvPr/>
        </p:nvPicPr>
        <p:blipFill rotWithShape="1">
          <a:blip r:embed="rId3"/>
          <a:srcRect l="52500" t="30926" r="15938" b="46852"/>
          <a:stretch/>
        </p:blipFill>
        <p:spPr>
          <a:xfrm>
            <a:off x="1498600" y="1269999"/>
            <a:ext cx="9461500" cy="3747129"/>
          </a:xfrm>
          <a:prstGeom prst="rect">
            <a:avLst/>
          </a:prstGeom>
        </p:spPr>
      </p:pic>
    </p:spTree>
    <p:extLst>
      <p:ext uri="{BB962C8B-B14F-4D97-AF65-F5344CB8AC3E}">
        <p14:creationId xmlns:p14="http://schemas.microsoft.com/office/powerpoint/2010/main" val="41546174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759E2-A831-D047-C8A1-B8F26C14E074}"/>
              </a:ext>
            </a:extLst>
          </p:cNvPr>
          <p:cNvSpPr>
            <a:spLocks noGrp="1"/>
          </p:cNvSpPr>
          <p:nvPr>
            <p:ph type="title"/>
          </p:nvPr>
        </p:nvSpPr>
        <p:spPr/>
        <p:txBody>
          <a:bodyPr/>
          <a:lstStyle/>
          <a:p>
            <a:r>
              <a:rPr lang="en-GB" dirty="0"/>
              <a:t>What style is being used?</a:t>
            </a:r>
          </a:p>
        </p:txBody>
      </p:sp>
      <p:pic>
        <p:nvPicPr>
          <p:cNvPr id="7" name="Picture 6">
            <a:extLst>
              <a:ext uri="{FF2B5EF4-FFF2-40B4-BE49-F238E27FC236}">
                <a16:creationId xmlns:a16="http://schemas.microsoft.com/office/drawing/2014/main" id="{983A3057-0246-12D2-C5CB-715065636212}"/>
              </a:ext>
            </a:extLst>
          </p:cNvPr>
          <p:cNvPicPr>
            <a:picLocks noChangeAspect="1"/>
          </p:cNvPicPr>
          <p:nvPr/>
        </p:nvPicPr>
        <p:blipFill rotWithShape="1">
          <a:blip r:embed="rId3"/>
          <a:srcRect l="50000" t="29074" r="13646" b="42778"/>
          <a:stretch/>
        </p:blipFill>
        <p:spPr>
          <a:xfrm>
            <a:off x="1981200" y="1028700"/>
            <a:ext cx="8470900" cy="3689332"/>
          </a:xfrm>
          <a:prstGeom prst="rect">
            <a:avLst/>
          </a:prstGeom>
        </p:spPr>
      </p:pic>
    </p:spTree>
    <p:extLst>
      <p:ext uri="{BB962C8B-B14F-4D97-AF65-F5344CB8AC3E}">
        <p14:creationId xmlns:p14="http://schemas.microsoft.com/office/powerpoint/2010/main" val="4196386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82B543-E502-88C2-BDBE-35042520055F}"/>
              </a:ext>
            </a:extLst>
          </p:cNvPr>
          <p:cNvSpPr>
            <a:spLocks noGrp="1"/>
          </p:cNvSpPr>
          <p:nvPr>
            <p:ph type="title"/>
          </p:nvPr>
        </p:nvSpPr>
        <p:spPr/>
        <p:txBody>
          <a:bodyPr/>
          <a:lstStyle/>
          <a:p>
            <a:r>
              <a:rPr lang="en-GB" dirty="0"/>
              <a:t>What style is being used?</a:t>
            </a:r>
          </a:p>
        </p:txBody>
      </p:sp>
      <p:pic>
        <p:nvPicPr>
          <p:cNvPr id="5" name="Picture 4">
            <a:extLst>
              <a:ext uri="{FF2B5EF4-FFF2-40B4-BE49-F238E27FC236}">
                <a16:creationId xmlns:a16="http://schemas.microsoft.com/office/drawing/2014/main" id="{0BCD54D6-100B-5E79-DD64-3B7F82B2B0B2}"/>
              </a:ext>
            </a:extLst>
          </p:cNvPr>
          <p:cNvPicPr>
            <a:picLocks noChangeAspect="1"/>
          </p:cNvPicPr>
          <p:nvPr/>
        </p:nvPicPr>
        <p:blipFill rotWithShape="1">
          <a:blip r:embed="rId3"/>
          <a:srcRect l="50000" t="29259" r="13333" b="42593"/>
          <a:stretch/>
        </p:blipFill>
        <p:spPr>
          <a:xfrm>
            <a:off x="1890294" y="1028700"/>
            <a:ext cx="8411411" cy="3632200"/>
          </a:xfrm>
          <a:prstGeom prst="rect">
            <a:avLst/>
          </a:prstGeom>
        </p:spPr>
      </p:pic>
    </p:spTree>
    <p:extLst>
      <p:ext uri="{BB962C8B-B14F-4D97-AF65-F5344CB8AC3E}">
        <p14:creationId xmlns:p14="http://schemas.microsoft.com/office/powerpoint/2010/main" val="30271958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F920EB-42BE-65BD-F9B5-56952A668A76}"/>
              </a:ext>
            </a:extLst>
          </p:cNvPr>
          <p:cNvSpPr>
            <a:spLocks noGrp="1"/>
          </p:cNvSpPr>
          <p:nvPr>
            <p:ph type="title"/>
          </p:nvPr>
        </p:nvSpPr>
        <p:spPr/>
        <p:txBody>
          <a:bodyPr/>
          <a:lstStyle/>
          <a:p>
            <a:r>
              <a:rPr lang="en-GB" dirty="0"/>
              <a:t>What style is being used?</a:t>
            </a:r>
          </a:p>
        </p:txBody>
      </p:sp>
      <p:pic>
        <p:nvPicPr>
          <p:cNvPr id="5" name="Picture 4">
            <a:extLst>
              <a:ext uri="{FF2B5EF4-FFF2-40B4-BE49-F238E27FC236}">
                <a16:creationId xmlns:a16="http://schemas.microsoft.com/office/drawing/2014/main" id="{207D1411-E8FD-9C35-64C4-86E1F6FFBFE1}"/>
              </a:ext>
            </a:extLst>
          </p:cNvPr>
          <p:cNvPicPr>
            <a:picLocks noChangeAspect="1"/>
          </p:cNvPicPr>
          <p:nvPr/>
        </p:nvPicPr>
        <p:blipFill rotWithShape="1">
          <a:blip r:embed="rId2"/>
          <a:srcRect l="50000" t="29444" r="13854" b="42408"/>
          <a:stretch/>
        </p:blipFill>
        <p:spPr>
          <a:xfrm>
            <a:off x="1974850" y="1117600"/>
            <a:ext cx="8242300" cy="3610460"/>
          </a:xfrm>
          <a:prstGeom prst="rect">
            <a:avLst/>
          </a:prstGeom>
        </p:spPr>
      </p:pic>
    </p:spTree>
    <p:extLst>
      <p:ext uri="{BB962C8B-B14F-4D97-AF65-F5344CB8AC3E}">
        <p14:creationId xmlns:p14="http://schemas.microsoft.com/office/powerpoint/2010/main" val="360456765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3D6B49-0DE2-3D07-FF41-5EF5E00AB13E}"/>
              </a:ext>
            </a:extLst>
          </p:cNvPr>
          <p:cNvSpPr>
            <a:spLocks noGrp="1"/>
          </p:cNvSpPr>
          <p:nvPr>
            <p:ph type="title"/>
          </p:nvPr>
        </p:nvSpPr>
        <p:spPr/>
        <p:txBody>
          <a:bodyPr/>
          <a:lstStyle/>
          <a:p>
            <a:r>
              <a:rPr lang="en-GB" dirty="0"/>
              <a:t>Step 1 – recognise the emotion and empathise with it</a:t>
            </a:r>
          </a:p>
        </p:txBody>
      </p:sp>
      <p:pic>
        <p:nvPicPr>
          <p:cNvPr id="5" name="Picture 4">
            <a:extLst>
              <a:ext uri="{FF2B5EF4-FFF2-40B4-BE49-F238E27FC236}">
                <a16:creationId xmlns:a16="http://schemas.microsoft.com/office/drawing/2014/main" id="{31AAD85B-D2F2-140F-8249-01D0211AAFDC}"/>
              </a:ext>
            </a:extLst>
          </p:cNvPr>
          <p:cNvPicPr>
            <a:picLocks noChangeAspect="1"/>
          </p:cNvPicPr>
          <p:nvPr/>
        </p:nvPicPr>
        <p:blipFill rotWithShape="1">
          <a:blip r:embed="rId3"/>
          <a:srcRect l="50729" t="29630" r="14584" b="42592"/>
          <a:stretch/>
        </p:blipFill>
        <p:spPr>
          <a:xfrm>
            <a:off x="1663700" y="1138237"/>
            <a:ext cx="9283700" cy="4181847"/>
          </a:xfrm>
          <a:prstGeom prst="rect">
            <a:avLst/>
          </a:prstGeom>
        </p:spPr>
      </p:pic>
    </p:spTree>
    <p:extLst>
      <p:ext uri="{BB962C8B-B14F-4D97-AF65-F5344CB8AC3E}">
        <p14:creationId xmlns:p14="http://schemas.microsoft.com/office/powerpoint/2010/main" val="383717672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2F0E79-6CAD-175C-D381-7B180C27E2E3}"/>
              </a:ext>
            </a:extLst>
          </p:cNvPr>
          <p:cNvSpPr>
            <a:spLocks noGrp="1"/>
          </p:cNvSpPr>
          <p:nvPr>
            <p:ph type="title"/>
          </p:nvPr>
        </p:nvSpPr>
        <p:spPr/>
        <p:txBody>
          <a:bodyPr/>
          <a:lstStyle/>
          <a:p>
            <a:r>
              <a:rPr lang="en-GB" dirty="0"/>
              <a:t>Empathy</a:t>
            </a:r>
          </a:p>
        </p:txBody>
      </p:sp>
      <p:graphicFrame>
        <p:nvGraphicFramePr>
          <p:cNvPr id="4" name="Diagram 3">
            <a:extLst>
              <a:ext uri="{FF2B5EF4-FFF2-40B4-BE49-F238E27FC236}">
                <a16:creationId xmlns:a16="http://schemas.microsoft.com/office/drawing/2014/main" id="{EAC32D31-A0A1-02FD-DC00-73EF875CC888}"/>
              </a:ext>
            </a:extLst>
          </p:cNvPr>
          <p:cNvGraphicFramePr/>
          <p:nvPr>
            <p:extLst>
              <p:ext uri="{D42A27DB-BD31-4B8C-83A1-F6EECF244321}">
                <p14:modId xmlns:p14="http://schemas.microsoft.com/office/powerpoint/2010/main" val="1152007114"/>
              </p:ext>
            </p:extLst>
          </p:nvPr>
        </p:nvGraphicFramePr>
        <p:xfrm>
          <a:off x="1722290" y="1018933"/>
          <a:ext cx="8747420" cy="482013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9837337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4C0474-77C8-E2F4-6D2B-A904F2AE5198}"/>
              </a:ext>
            </a:extLst>
          </p:cNvPr>
          <p:cNvSpPr>
            <a:spLocks noGrp="1"/>
          </p:cNvSpPr>
          <p:nvPr>
            <p:ph type="title"/>
          </p:nvPr>
        </p:nvSpPr>
        <p:spPr/>
        <p:txBody>
          <a:bodyPr/>
          <a:lstStyle/>
          <a:p>
            <a:r>
              <a:rPr lang="en-GB" dirty="0"/>
              <a:t>Step 2 – validate and label the emotion</a:t>
            </a:r>
          </a:p>
        </p:txBody>
      </p:sp>
      <p:pic>
        <p:nvPicPr>
          <p:cNvPr id="7" name="Picture 6">
            <a:extLst>
              <a:ext uri="{FF2B5EF4-FFF2-40B4-BE49-F238E27FC236}">
                <a16:creationId xmlns:a16="http://schemas.microsoft.com/office/drawing/2014/main" id="{09703F4D-76EF-2993-AC25-5CC15C5741A9}"/>
              </a:ext>
            </a:extLst>
          </p:cNvPr>
          <p:cNvPicPr>
            <a:picLocks noChangeAspect="1"/>
          </p:cNvPicPr>
          <p:nvPr/>
        </p:nvPicPr>
        <p:blipFill rotWithShape="1">
          <a:blip r:embed="rId3"/>
          <a:srcRect l="50000" t="30741" r="13437" b="40000"/>
          <a:stretch/>
        </p:blipFill>
        <p:spPr>
          <a:xfrm>
            <a:off x="1181099" y="950220"/>
            <a:ext cx="9851503" cy="4434579"/>
          </a:xfrm>
          <a:prstGeom prst="rect">
            <a:avLst/>
          </a:prstGeom>
        </p:spPr>
      </p:pic>
    </p:spTree>
    <p:extLst>
      <p:ext uri="{BB962C8B-B14F-4D97-AF65-F5344CB8AC3E}">
        <p14:creationId xmlns:p14="http://schemas.microsoft.com/office/powerpoint/2010/main" val="65684082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F1D901-D0A1-A092-3937-85DCC00D4A90}"/>
              </a:ext>
            </a:extLst>
          </p:cNvPr>
          <p:cNvSpPr>
            <a:spLocks noGrp="1"/>
          </p:cNvSpPr>
          <p:nvPr>
            <p:ph type="title"/>
          </p:nvPr>
        </p:nvSpPr>
        <p:spPr/>
        <p:txBody>
          <a:bodyPr/>
          <a:lstStyle/>
          <a:p>
            <a:r>
              <a:rPr lang="en-GB" dirty="0"/>
              <a:t>Step 3 – set limits on the behaviour</a:t>
            </a:r>
          </a:p>
        </p:txBody>
      </p:sp>
      <p:pic>
        <p:nvPicPr>
          <p:cNvPr id="5" name="Picture 4">
            <a:extLst>
              <a:ext uri="{FF2B5EF4-FFF2-40B4-BE49-F238E27FC236}">
                <a16:creationId xmlns:a16="http://schemas.microsoft.com/office/drawing/2014/main" id="{F7D3B7AB-4ABB-795E-3FAA-CBED458CC184}"/>
              </a:ext>
            </a:extLst>
          </p:cNvPr>
          <p:cNvPicPr>
            <a:picLocks noChangeAspect="1"/>
          </p:cNvPicPr>
          <p:nvPr/>
        </p:nvPicPr>
        <p:blipFill rotWithShape="1">
          <a:blip r:embed="rId3"/>
          <a:srcRect l="50000" t="29074" r="13229" b="39630"/>
          <a:stretch/>
        </p:blipFill>
        <p:spPr>
          <a:xfrm>
            <a:off x="1530350" y="1130155"/>
            <a:ext cx="9131300" cy="4371643"/>
          </a:xfrm>
          <a:prstGeom prst="rect">
            <a:avLst/>
          </a:prstGeom>
        </p:spPr>
      </p:pic>
    </p:spTree>
    <p:extLst>
      <p:ext uri="{BB962C8B-B14F-4D97-AF65-F5344CB8AC3E}">
        <p14:creationId xmlns:p14="http://schemas.microsoft.com/office/powerpoint/2010/main" val="139912464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5E8572-C30A-810E-473F-CF0DE4605D7A}"/>
              </a:ext>
            </a:extLst>
          </p:cNvPr>
          <p:cNvSpPr>
            <a:spLocks noGrp="1"/>
          </p:cNvSpPr>
          <p:nvPr>
            <p:ph type="title"/>
          </p:nvPr>
        </p:nvSpPr>
        <p:spPr/>
        <p:txBody>
          <a:bodyPr/>
          <a:lstStyle/>
          <a:p>
            <a:r>
              <a:rPr lang="en-GB" dirty="0"/>
              <a:t>Step 4 – problem solve with the child</a:t>
            </a:r>
          </a:p>
        </p:txBody>
      </p:sp>
      <p:pic>
        <p:nvPicPr>
          <p:cNvPr id="5" name="Picture 4">
            <a:extLst>
              <a:ext uri="{FF2B5EF4-FFF2-40B4-BE49-F238E27FC236}">
                <a16:creationId xmlns:a16="http://schemas.microsoft.com/office/drawing/2014/main" id="{ED073CF4-E610-18CC-8009-42C68D15977B}"/>
              </a:ext>
            </a:extLst>
          </p:cNvPr>
          <p:cNvPicPr>
            <a:picLocks noChangeAspect="1"/>
          </p:cNvPicPr>
          <p:nvPr/>
        </p:nvPicPr>
        <p:blipFill rotWithShape="1">
          <a:blip r:embed="rId3"/>
          <a:srcRect l="50000" t="30185" r="13333" b="59165"/>
          <a:stretch/>
        </p:blipFill>
        <p:spPr>
          <a:xfrm>
            <a:off x="227176" y="1231900"/>
            <a:ext cx="11737647" cy="1917700"/>
          </a:xfrm>
          <a:prstGeom prst="rect">
            <a:avLst/>
          </a:prstGeom>
        </p:spPr>
      </p:pic>
    </p:spTree>
    <p:extLst>
      <p:ext uri="{BB962C8B-B14F-4D97-AF65-F5344CB8AC3E}">
        <p14:creationId xmlns:p14="http://schemas.microsoft.com/office/powerpoint/2010/main" val="24302809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8CD9C6-4C70-4AEE-B488-897F0792DEAA}"/>
              </a:ext>
            </a:extLst>
          </p:cNvPr>
          <p:cNvSpPr>
            <a:spLocks noGrp="1"/>
          </p:cNvSpPr>
          <p:nvPr>
            <p:ph type="title"/>
          </p:nvPr>
        </p:nvSpPr>
        <p:spPr/>
        <p:txBody>
          <a:bodyPr/>
          <a:lstStyle/>
          <a:p>
            <a:r>
              <a:rPr lang="en-GB" dirty="0"/>
              <a:t>Finding Solutions - examples</a:t>
            </a:r>
          </a:p>
        </p:txBody>
      </p:sp>
      <p:sp>
        <p:nvSpPr>
          <p:cNvPr id="4" name="Rectangle: Rounded Corners 3">
            <a:extLst>
              <a:ext uri="{FF2B5EF4-FFF2-40B4-BE49-F238E27FC236}">
                <a16:creationId xmlns:a16="http://schemas.microsoft.com/office/drawing/2014/main" id="{44A565B1-3848-F8D5-E3E3-6079142FAAAF}"/>
              </a:ext>
            </a:extLst>
          </p:cNvPr>
          <p:cNvSpPr/>
          <p:nvPr/>
        </p:nvSpPr>
        <p:spPr>
          <a:xfrm>
            <a:off x="609600" y="1172155"/>
            <a:ext cx="10780295" cy="4020802"/>
          </a:xfrm>
          <a:custGeom>
            <a:avLst/>
            <a:gdLst>
              <a:gd name="connsiteX0" fmla="*/ 0 w 10780295"/>
              <a:gd name="connsiteY0" fmla="*/ 670147 h 4020802"/>
              <a:gd name="connsiteX1" fmla="*/ 670147 w 10780295"/>
              <a:gd name="connsiteY1" fmla="*/ 0 h 4020802"/>
              <a:gd name="connsiteX2" fmla="*/ 1071347 w 10780295"/>
              <a:gd name="connsiteY2" fmla="*/ 0 h 4020802"/>
              <a:gd name="connsiteX3" fmla="*/ 1661347 w 10780295"/>
              <a:gd name="connsiteY3" fmla="*/ 0 h 4020802"/>
              <a:gd name="connsiteX4" fmla="*/ 2440147 w 10780295"/>
              <a:gd name="connsiteY4" fmla="*/ 0 h 4020802"/>
              <a:gd name="connsiteX5" fmla="*/ 3218947 w 10780295"/>
              <a:gd name="connsiteY5" fmla="*/ 0 h 4020802"/>
              <a:gd name="connsiteX6" fmla="*/ 3808947 w 10780295"/>
              <a:gd name="connsiteY6" fmla="*/ 0 h 4020802"/>
              <a:gd name="connsiteX7" fmla="*/ 4304547 w 10780295"/>
              <a:gd name="connsiteY7" fmla="*/ 0 h 4020802"/>
              <a:gd name="connsiteX8" fmla="*/ 4800147 w 10780295"/>
              <a:gd name="connsiteY8" fmla="*/ 0 h 4020802"/>
              <a:gd name="connsiteX9" fmla="*/ 5390148 w 10780295"/>
              <a:gd name="connsiteY9" fmla="*/ 0 h 4020802"/>
              <a:gd name="connsiteX10" fmla="*/ 5791348 w 10780295"/>
              <a:gd name="connsiteY10" fmla="*/ 0 h 4020802"/>
              <a:gd name="connsiteX11" fmla="*/ 6192548 w 10780295"/>
              <a:gd name="connsiteY11" fmla="*/ 0 h 4020802"/>
              <a:gd name="connsiteX12" fmla="*/ 6688148 w 10780295"/>
              <a:gd name="connsiteY12" fmla="*/ 0 h 4020802"/>
              <a:gd name="connsiteX13" fmla="*/ 7278148 w 10780295"/>
              <a:gd name="connsiteY13" fmla="*/ 0 h 4020802"/>
              <a:gd name="connsiteX14" fmla="*/ 7868148 w 10780295"/>
              <a:gd name="connsiteY14" fmla="*/ 0 h 4020802"/>
              <a:gd name="connsiteX15" fmla="*/ 8458148 w 10780295"/>
              <a:gd name="connsiteY15" fmla="*/ 0 h 4020802"/>
              <a:gd name="connsiteX16" fmla="*/ 9236948 w 10780295"/>
              <a:gd name="connsiteY16" fmla="*/ 0 h 4020802"/>
              <a:gd name="connsiteX17" fmla="*/ 10110148 w 10780295"/>
              <a:gd name="connsiteY17" fmla="*/ 0 h 4020802"/>
              <a:gd name="connsiteX18" fmla="*/ 10780295 w 10780295"/>
              <a:gd name="connsiteY18" fmla="*/ 670147 h 4020802"/>
              <a:gd name="connsiteX19" fmla="*/ 10780295 w 10780295"/>
              <a:gd name="connsiteY19" fmla="*/ 1233054 h 4020802"/>
              <a:gd name="connsiteX20" fmla="*/ 10780295 w 10780295"/>
              <a:gd name="connsiteY20" fmla="*/ 1795960 h 4020802"/>
              <a:gd name="connsiteX21" fmla="*/ 10780295 w 10780295"/>
              <a:gd name="connsiteY21" fmla="*/ 2332062 h 4020802"/>
              <a:gd name="connsiteX22" fmla="*/ 10780295 w 10780295"/>
              <a:gd name="connsiteY22" fmla="*/ 2814553 h 4020802"/>
              <a:gd name="connsiteX23" fmla="*/ 10780295 w 10780295"/>
              <a:gd name="connsiteY23" fmla="*/ 3350655 h 4020802"/>
              <a:gd name="connsiteX24" fmla="*/ 10110148 w 10780295"/>
              <a:gd name="connsiteY24" fmla="*/ 4020802 h 4020802"/>
              <a:gd name="connsiteX25" fmla="*/ 9614548 w 10780295"/>
              <a:gd name="connsiteY25" fmla="*/ 4020802 h 4020802"/>
              <a:gd name="connsiteX26" fmla="*/ 9307748 w 10780295"/>
              <a:gd name="connsiteY26" fmla="*/ 4020802 h 4020802"/>
              <a:gd name="connsiteX27" fmla="*/ 8906548 w 10780295"/>
              <a:gd name="connsiteY27" fmla="*/ 4020802 h 4020802"/>
              <a:gd name="connsiteX28" fmla="*/ 8316548 w 10780295"/>
              <a:gd name="connsiteY28" fmla="*/ 4020802 h 4020802"/>
              <a:gd name="connsiteX29" fmla="*/ 7726548 w 10780295"/>
              <a:gd name="connsiteY29" fmla="*/ 4020802 h 4020802"/>
              <a:gd name="connsiteX30" fmla="*/ 7136548 w 10780295"/>
              <a:gd name="connsiteY30" fmla="*/ 4020802 h 4020802"/>
              <a:gd name="connsiteX31" fmla="*/ 6829748 w 10780295"/>
              <a:gd name="connsiteY31" fmla="*/ 4020802 h 4020802"/>
              <a:gd name="connsiteX32" fmla="*/ 6145348 w 10780295"/>
              <a:gd name="connsiteY32" fmla="*/ 4020802 h 4020802"/>
              <a:gd name="connsiteX33" fmla="*/ 5649748 w 10780295"/>
              <a:gd name="connsiteY33" fmla="*/ 4020802 h 4020802"/>
              <a:gd name="connsiteX34" fmla="*/ 4870947 w 10780295"/>
              <a:gd name="connsiteY34" fmla="*/ 4020802 h 4020802"/>
              <a:gd name="connsiteX35" fmla="*/ 4469747 w 10780295"/>
              <a:gd name="connsiteY35" fmla="*/ 4020802 h 4020802"/>
              <a:gd name="connsiteX36" fmla="*/ 3690947 w 10780295"/>
              <a:gd name="connsiteY36" fmla="*/ 4020802 h 4020802"/>
              <a:gd name="connsiteX37" fmla="*/ 3384147 w 10780295"/>
              <a:gd name="connsiteY37" fmla="*/ 4020802 h 4020802"/>
              <a:gd name="connsiteX38" fmla="*/ 2699747 w 10780295"/>
              <a:gd name="connsiteY38" fmla="*/ 4020802 h 4020802"/>
              <a:gd name="connsiteX39" fmla="*/ 1920947 w 10780295"/>
              <a:gd name="connsiteY39" fmla="*/ 4020802 h 4020802"/>
              <a:gd name="connsiteX40" fmla="*/ 1236547 w 10780295"/>
              <a:gd name="connsiteY40" fmla="*/ 4020802 h 4020802"/>
              <a:gd name="connsiteX41" fmla="*/ 670147 w 10780295"/>
              <a:gd name="connsiteY41" fmla="*/ 4020802 h 4020802"/>
              <a:gd name="connsiteX42" fmla="*/ 0 w 10780295"/>
              <a:gd name="connsiteY42" fmla="*/ 3350655 h 4020802"/>
              <a:gd name="connsiteX43" fmla="*/ 0 w 10780295"/>
              <a:gd name="connsiteY43" fmla="*/ 2841358 h 4020802"/>
              <a:gd name="connsiteX44" fmla="*/ 0 w 10780295"/>
              <a:gd name="connsiteY44" fmla="*/ 2305257 h 4020802"/>
              <a:gd name="connsiteX45" fmla="*/ 0 w 10780295"/>
              <a:gd name="connsiteY45" fmla="*/ 1822765 h 4020802"/>
              <a:gd name="connsiteX46" fmla="*/ 0 w 10780295"/>
              <a:gd name="connsiteY46" fmla="*/ 1286664 h 4020802"/>
              <a:gd name="connsiteX47" fmla="*/ 0 w 10780295"/>
              <a:gd name="connsiteY47" fmla="*/ 670147 h 4020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10780295" h="4020802" fill="none" extrusionOk="0">
                <a:moveTo>
                  <a:pt x="0" y="670147"/>
                </a:moveTo>
                <a:cubicBezTo>
                  <a:pt x="-81605" y="262779"/>
                  <a:pt x="309780" y="16401"/>
                  <a:pt x="670147" y="0"/>
                </a:cubicBezTo>
                <a:cubicBezTo>
                  <a:pt x="833727" y="-29186"/>
                  <a:pt x="873633" y="30343"/>
                  <a:pt x="1071347" y="0"/>
                </a:cubicBezTo>
                <a:cubicBezTo>
                  <a:pt x="1269061" y="-30343"/>
                  <a:pt x="1433293" y="67946"/>
                  <a:pt x="1661347" y="0"/>
                </a:cubicBezTo>
                <a:cubicBezTo>
                  <a:pt x="1889401" y="-67946"/>
                  <a:pt x="2150917" y="43335"/>
                  <a:pt x="2440147" y="0"/>
                </a:cubicBezTo>
                <a:cubicBezTo>
                  <a:pt x="2729377" y="-43335"/>
                  <a:pt x="2913293" y="43679"/>
                  <a:pt x="3218947" y="0"/>
                </a:cubicBezTo>
                <a:cubicBezTo>
                  <a:pt x="3524601" y="-43679"/>
                  <a:pt x="3627512" y="5984"/>
                  <a:pt x="3808947" y="0"/>
                </a:cubicBezTo>
                <a:cubicBezTo>
                  <a:pt x="3990382" y="-5984"/>
                  <a:pt x="4156332" y="17569"/>
                  <a:pt x="4304547" y="0"/>
                </a:cubicBezTo>
                <a:cubicBezTo>
                  <a:pt x="4452762" y="-17569"/>
                  <a:pt x="4585106" y="21382"/>
                  <a:pt x="4800147" y="0"/>
                </a:cubicBezTo>
                <a:cubicBezTo>
                  <a:pt x="5015188" y="-21382"/>
                  <a:pt x="5145894" y="19355"/>
                  <a:pt x="5390148" y="0"/>
                </a:cubicBezTo>
                <a:cubicBezTo>
                  <a:pt x="5634402" y="-19355"/>
                  <a:pt x="5611634" y="17220"/>
                  <a:pt x="5791348" y="0"/>
                </a:cubicBezTo>
                <a:cubicBezTo>
                  <a:pt x="5971062" y="-17220"/>
                  <a:pt x="6087728" y="15906"/>
                  <a:pt x="6192548" y="0"/>
                </a:cubicBezTo>
                <a:cubicBezTo>
                  <a:pt x="6297368" y="-15906"/>
                  <a:pt x="6553412" y="48284"/>
                  <a:pt x="6688148" y="0"/>
                </a:cubicBezTo>
                <a:cubicBezTo>
                  <a:pt x="6822884" y="-48284"/>
                  <a:pt x="7057589" y="26037"/>
                  <a:pt x="7278148" y="0"/>
                </a:cubicBezTo>
                <a:cubicBezTo>
                  <a:pt x="7498707" y="-26037"/>
                  <a:pt x="7723850" y="1017"/>
                  <a:pt x="7868148" y="0"/>
                </a:cubicBezTo>
                <a:cubicBezTo>
                  <a:pt x="8012446" y="-1017"/>
                  <a:pt x="8312565" y="17253"/>
                  <a:pt x="8458148" y="0"/>
                </a:cubicBezTo>
                <a:cubicBezTo>
                  <a:pt x="8603731" y="-17253"/>
                  <a:pt x="8887151" y="41875"/>
                  <a:pt x="9236948" y="0"/>
                </a:cubicBezTo>
                <a:cubicBezTo>
                  <a:pt x="9586745" y="-41875"/>
                  <a:pt x="9892339" y="16804"/>
                  <a:pt x="10110148" y="0"/>
                </a:cubicBezTo>
                <a:cubicBezTo>
                  <a:pt x="10435842" y="-5315"/>
                  <a:pt x="10769438" y="292859"/>
                  <a:pt x="10780295" y="670147"/>
                </a:cubicBezTo>
                <a:cubicBezTo>
                  <a:pt x="10847371" y="915430"/>
                  <a:pt x="10777543" y="973855"/>
                  <a:pt x="10780295" y="1233054"/>
                </a:cubicBezTo>
                <a:cubicBezTo>
                  <a:pt x="10783047" y="1492253"/>
                  <a:pt x="10742090" y="1631435"/>
                  <a:pt x="10780295" y="1795960"/>
                </a:cubicBezTo>
                <a:cubicBezTo>
                  <a:pt x="10818500" y="1960485"/>
                  <a:pt x="10732366" y="2078855"/>
                  <a:pt x="10780295" y="2332062"/>
                </a:cubicBezTo>
                <a:cubicBezTo>
                  <a:pt x="10828224" y="2585269"/>
                  <a:pt x="10730177" y="2645978"/>
                  <a:pt x="10780295" y="2814553"/>
                </a:cubicBezTo>
                <a:cubicBezTo>
                  <a:pt x="10830413" y="2983128"/>
                  <a:pt x="10775845" y="3137818"/>
                  <a:pt x="10780295" y="3350655"/>
                </a:cubicBezTo>
                <a:cubicBezTo>
                  <a:pt x="10832583" y="3773101"/>
                  <a:pt x="10557290" y="4048745"/>
                  <a:pt x="10110148" y="4020802"/>
                </a:cubicBezTo>
                <a:cubicBezTo>
                  <a:pt x="9944068" y="4065364"/>
                  <a:pt x="9818699" y="4003163"/>
                  <a:pt x="9614548" y="4020802"/>
                </a:cubicBezTo>
                <a:cubicBezTo>
                  <a:pt x="9410397" y="4038441"/>
                  <a:pt x="9421010" y="3989674"/>
                  <a:pt x="9307748" y="4020802"/>
                </a:cubicBezTo>
                <a:cubicBezTo>
                  <a:pt x="9194486" y="4051930"/>
                  <a:pt x="9054862" y="4017249"/>
                  <a:pt x="8906548" y="4020802"/>
                </a:cubicBezTo>
                <a:cubicBezTo>
                  <a:pt x="8758234" y="4024355"/>
                  <a:pt x="8536824" y="3973576"/>
                  <a:pt x="8316548" y="4020802"/>
                </a:cubicBezTo>
                <a:cubicBezTo>
                  <a:pt x="8096272" y="4068028"/>
                  <a:pt x="7984392" y="3991106"/>
                  <a:pt x="7726548" y="4020802"/>
                </a:cubicBezTo>
                <a:cubicBezTo>
                  <a:pt x="7468704" y="4050498"/>
                  <a:pt x="7396825" y="3967667"/>
                  <a:pt x="7136548" y="4020802"/>
                </a:cubicBezTo>
                <a:cubicBezTo>
                  <a:pt x="6876271" y="4073937"/>
                  <a:pt x="6903798" y="4017767"/>
                  <a:pt x="6829748" y="4020802"/>
                </a:cubicBezTo>
                <a:cubicBezTo>
                  <a:pt x="6755698" y="4023837"/>
                  <a:pt x="6469156" y="4008755"/>
                  <a:pt x="6145348" y="4020802"/>
                </a:cubicBezTo>
                <a:cubicBezTo>
                  <a:pt x="5821540" y="4032849"/>
                  <a:pt x="5784647" y="3962134"/>
                  <a:pt x="5649748" y="4020802"/>
                </a:cubicBezTo>
                <a:cubicBezTo>
                  <a:pt x="5514849" y="4079470"/>
                  <a:pt x="5124209" y="3996447"/>
                  <a:pt x="4870947" y="4020802"/>
                </a:cubicBezTo>
                <a:cubicBezTo>
                  <a:pt x="4617685" y="4045157"/>
                  <a:pt x="4601956" y="4018780"/>
                  <a:pt x="4469747" y="4020802"/>
                </a:cubicBezTo>
                <a:cubicBezTo>
                  <a:pt x="4337538" y="4022824"/>
                  <a:pt x="3872372" y="3935089"/>
                  <a:pt x="3690947" y="4020802"/>
                </a:cubicBezTo>
                <a:cubicBezTo>
                  <a:pt x="3509522" y="4106515"/>
                  <a:pt x="3500871" y="4014647"/>
                  <a:pt x="3384147" y="4020802"/>
                </a:cubicBezTo>
                <a:cubicBezTo>
                  <a:pt x="3267423" y="4026957"/>
                  <a:pt x="2970360" y="3969637"/>
                  <a:pt x="2699747" y="4020802"/>
                </a:cubicBezTo>
                <a:cubicBezTo>
                  <a:pt x="2429134" y="4071967"/>
                  <a:pt x="2094998" y="3947566"/>
                  <a:pt x="1920947" y="4020802"/>
                </a:cubicBezTo>
                <a:cubicBezTo>
                  <a:pt x="1746896" y="4094038"/>
                  <a:pt x="1537300" y="3981303"/>
                  <a:pt x="1236547" y="4020802"/>
                </a:cubicBezTo>
                <a:cubicBezTo>
                  <a:pt x="935794" y="4060301"/>
                  <a:pt x="850845" y="3996165"/>
                  <a:pt x="670147" y="4020802"/>
                </a:cubicBezTo>
                <a:cubicBezTo>
                  <a:pt x="345842" y="3943181"/>
                  <a:pt x="-11747" y="3726022"/>
                  <a:pt x="0" y="3350655"/>
                </a:cubicBezTo>
                <a:cubicBezTo>
                  <a:pt x="-44721" y="3142871"/>
                  <a:pt x="61064" y="3016806"/>
                  <a:pt x="0" y="2841358"/>
                </a:cubicBezTo>
                <a:cubicBezTo>
                  <a:pt x="-61064" y="2665910"/>
                  <a:pt x="5470" y="2548979"/>
                  <a:pt x="0" y="2305257"/>
                </a:cubicBezTo>
                <a:cubicBezTo>
                  <a:pt x="-5470" y="2061535"/>
                  <a:pt x="12868" y="2021749"/>
                  <a:pt x="0" y="1822765"/>
                </a:cubicBezTo>
                <a:cubicBezTo>
                  <a:pt x="-12868" y="1623781"/>
                  <a:pt x="7193" y="1540065"/>
                  <a:pt x="0" y="1286664"/>
                </a:cubicBezTo>
                <a:cubicBezTo>
                  <a:pt x="-7193" y="1033263"/>
                  <a:pt x="27488" y="829923"/>
                  <a:pt x="0" y="670147"/>
                </a:cubicBezTo>
                <a:close/>
              </a:path>
              <a:path w="10780295" h="4020802" stroke="0" extrusionOk="0">
                <a:moveTo>
                  <a:pt x="0" y="670147"/>
                </a:moveTo>
                <a:cubicBezTo>
                  <a:pt x="70038" y="214515"/>
                  <a:pt x="350525" y="-4657"/>
                  <a:pt x="670147" y="0"/>
                </a:cubicBezTo>
                <a:cubicBezTo>
                  <a:pt x="747104" y="-28441"/>
                  <a:pt x="910913" y="14921"/>
                  <a:pt x="976947" y="0"/>
                </a:cubicBezTo>
                <a:cubicBezTo>
                  <a:pt x="1042981" y="-14921"/>
                  <a:pt x="1277803" y="23215"/>
                  <a:pt x="1378147" y="0"/>
                </a:cubicBezTo>
                <a:cubicBezTo>
                  <a:pt x="1478491" y="-23215"/>
                  <a:pt x="1606561" y="2142"/>
                  <a:pt x="1684947" y="0"/>
                </a:cubicBezTo>
                <a:cubicBezTo>
                  <a:pt x="1763333" y="-2142"/>
                  <a:pt x="1843253" y="21039"/>
                  <a:pt x="1991747" y="0"/>
                </a:cubicBezTo>
                <a:cubicBezTo>
                  <a:pt x="2140241" y="-21039"/>
                  <a:pt x="2209034" y="30213"/>
                  <a:pt x="2298547" y="0"/>
                </a:cubicBezTo>
                <a:cubicBezTo>
                  <a:pt x="2388060" y="-30213"/>
                  <a:pt x="2582624" y="16793"/>
                  <a:pt x="2794147" y="0"/>
                </a:cubicBezTo>
                <a:cubicBezTo>
                  <a:pt x="3005670" y="-16793"/>
                  <a:pt x="3144255" y="57871"/>
                  <a:pt x="3384147" y="0"/>
                </a:cubicBezTo>
                <a:cubicBezTo>
                  <a:pt x="3624039" y="-57871"/>
                  <a:pt x="3626873" y="34729"/>
                  <a:pt x="3690947" y="0"/>
                </a:cubicBezTo>
                <a:cubicBezTo>
                  <a:pt x="3755021" y="-34729"/>
                  <a:pt x="4004140" y="39415"/>
                  <a:pt x="4092147" y="0"/>
                </a:cubicBezTo>
                <a:cubicBezTo>
                  <a:pt x="4180154" y="-39415"/>
                  <a:pt x="4329688" y="1211"/>
                  <a:pt x="4398947" y="0"/>
                </a:cubicBezTo>
                <a:cubicBezTo>
                  <a:pt x="4468206" y="-1211"/>
                  <a:pt x="4607328" y="8675"/>
                  <a:pt x="4705747" y="0"/>
                </a:cubicBezTo>
                <a:cubicBezTo>
                  <a:pt x="4804166" y="-8675"/>
                  <a:pt x="4928544" y="43692"/>
                  <a:pt x="5106947" y="0"/>
                </a:cubicBezTo>
                <a:cubicBezTo>
                  <a:pt x="5285350" y="-43692"/>
                  <a:pt x="5396680" y="45694"/>
                  <a:pt x="5602548" y="0"/>
                </a:cubicBezTo>
                <a:cubicBezTo>
                  <a:pt x="5808416" y="-45694"/>
                  <a:pt x="6049615" y="15754"/>
                  <a:pt x="6286948" y="0"/>
                </a:cubicBezTo>
                <a:cubicBezTo>
                  <a:pt x="6524281" y="-15754"/>
                  <a:pt x="6501438" y="4811"/>
                  <a:pt x="6593748" y="0"/>
                </a:cubicBezTo>
                <a:cubicBezTo>
                  <a:pt x="6686058" y="-4811"/>
                  <a:pt x="6887610" y="1128"/>
                  <a:pt x="6994948" y="0"/>
                </a:cubicBezTo>
                <a:cubicBezTo>
                  <a:pt x="7102286" y="-1128"/>
                  <a:pt x="7468836" y="26163"/>
                  <a:pt x="7679348" y="0"/>
                </a:cubicBezTo>
                <a:cubicBezTo>
                  <a:pt x="7889860" y="-26163"/>
                  <a:pt x="7968285" y="15600"/>
                  <a:pt x="8080548" y="0"/>
                </a:cubicBezTo>
                <a:cubicBezTo>
                  <a:pt x="8192811" y="-15600"/>
                  <a:pt x="8318522" y="42278"/>
                  <a:pt x="8481748" y="0"/>
                </a:cubicBezTo>
                <a:cubicBezTo>
                  <a:pt x="8644974" y="-42278"/>
                  <a:pt x="8961091" y="22716"/>
                  <a:pt x="9260548" y="0"/>
                </a:cubicBezTo>
                <a:cubicBezTo>
                  <a:pt x="9560005" y="-22716"/>
                  <a:pt x="9703187" y="93902"/>
                  <a:pt x="10110148" y="0"/>
                </a:cubicBezTo>
                <a:cubicBezTo>
                  <a:pt x="10573554" y="-48598"/>
                  <a:pt x="10888826" y="296379"/>
                  <a:pt x="10780295" y="670147"/>
                </a:cubicBezTo>
                <a:cubicBezTo>
                  <a:pt x="10829160" y="878795"/>
                  <a:pt x="10735513" y="1010868"/>
                  <a:pt x="10780295" y="1125833"/>
                </a:cubicBezTo>
                <a:cubicBezTo>
                  <a:pt x="10825077" y="1240798"/>
                  <a:pt x="10724954" y="1409321"/>
                  <a:pt x="10780295" y="1608325"/>
                </a:cubicBezTo>
                <a:cubicBezTo>
                  <a:pt x="10835636" y="1807329"/>
                  <a:pt x="10752801" y="1908024"/>
                  <a:pt x="10780295" y="2198037"/>
                </a:cubicBezTo>
                <a:cubicBezTo>
                  <a:pt x="10807789" y="2488050"/>
                  <a:pt x="10769311" y="2530940"/>
                  <a:pt x="10780295" y="2680528"/>
                </a:cubicBezTo>
                <a:cubicBezTo>
                  <a:pt x="10791279" y="2830116"/>
                  <a:pt x="10707765" y="3145002"/>
                  <a:pt x="10780295" y="3350655"/>
                </a:cubicBezTo>
                <a:cubicBezTo>
                  <a:pt x="10821609" y="3697311"/>
                  <a:pt x="10539445" y="4035287"/>
                  <a:pt x="10110148" y="4020802"/>
                </a:cubicBezTo>
                <a:cubicBezTo>
                  <a:pt x="10004599" y="4051388"/>
                  <a:pt x="9861295" y="4002245"/>
                  <a:pt x="9708948" y="4020802"/>
                </a:cubicBezTo>
                <a:cubicBezTo>
                  <a:pt x="9556601" y="4039359"/>
                  <a:pt x="9533632" y="3989467"/>
                  <a:pt x="9402148" y="4020802"/>
                </a:cubicBezTo>
                <a:cubicBezTo>
                  <a:pt x="9270664" y="4052137"/>
                  <a:pt x="9123447" y="3999410"/>
                  <a:pt x="9000948" y="4020802"/>
                </a:cubicBezTo>
                <a:cubicBezTo>
                  <a:pt x="8878449" y="4042194"/>
                  <a:pt x="8627465" y="3980084"/>
                  <a:pt x="8410948" y="4020802"/>
                </a:cubicBezTo>
                <a:cubicBezTo>
                  <a:pt x="8194431" y="4061520"/>
                  <a:pt x="8008637" y="3981618"/>
                  <a:pt x="7820948" y="4020802"/>
                </a:cubicBezTo>
                <a:cubicBezTo>
                  <a:pt x="7633259" y="4059986"/>
                  <a:pt x="7464548" y="4018188"/>
                  <a:pt x="7325348" y="4020802"/>
                </a:cubicBezTo>
                <a:cubicBezTo>
                  <a:pt x="7186148" y="4023416"/>
                  <a:pt x="6732125" y="3944250"/>
                  <a:pt x="6546548" y="4020802"/>
                </a:cubicBezTo>
                <a:cubicBezTo>
                  <a:pt x="6360971" y="4097354"/>
                  <a:pt x="6159083" y="3997595"/>
                  <a:pt x="6050948" y="4020802"/>
                </a:cubicBezTo>
                <a:cubicBezTo>
                  <a:pt x="5942813" y="4044009"/>
                  <a:pt x="5640395" y="3999349"/>
                  <a:pt x="5366547" y="4020802"/>
                </a:cubicBezTo>
                <a:cubicBezTo>
                  <a:pt x="5092699" y="4042255"/>
                  <a:pt x="5072044" y="3977932"/>
                  <a:pt x="4965347" y="4020802"/>
                </a:cubicBezTo>
                <a:cubicBezTo>
                  <a:pt x="4858650" y="4063672"/>
                  <a:pt x="4518491" y="3946303"/>
                  <a:pt x="4186547" y="4020802"/>
                </a:cubicBezTo>
                <a:cubicBezTo>
                  <a:pt x="3854603" y="4095301"/>
                  <a:pt x="3822554" y="3985528"/>
                  <a:pt x="3502147" y="4020802"/>
                </a:cubicBezTo>
                <a:cubicBezTo>
                  <a:pt x="3181740" y="4056076"/>
                  <a:pt x="3146274" y="3992758"/>
                  <a:pt x="3006547" y="4020802"/>
                </a:cubicBezTo>
                <a:cubicBezTo>
                  <a:pt x="2866820" y="4048846"/>
                  <a:pt x="2763753" y="3984366"/>
                  <a:pt x="2699747" y="4020802"/>
                </a:cubicBezTo>
                <a:cubicBezTo>
                  <a:pt x="2635741" y="4057238"/>
                  <a:pt x="2263206" y="4012737"/>
                  <a:pt x="2109747" y="4020802"/>
                </a:cubicBezTo>
                <a:cubicBezTo>
                  <a:pt x="1956288" y="4028867"/>
                  <a:pt x="1728734" y="3966438"/>
                  <a:pt x="1425347" y="4020802"/>
                </a:cubicBezTo>
                <a:cubicBezTo>
                  <a:pt x="1121960" y="4075166"/>
                  <a:pt x="857542" y="3984712"/>
                  <a:pt x="670147" y="4020802"/>
                </a:cubicBezTo>
                <a:cubicBezTo>
                  <a:pt x="241465" y="3928644"/>
                  <a:pt x="-75779" y="3676754"/>
                  <a:pt x="0" y="3350655"/>
                </a:cubicBezTo>
                <a:cubicBezTo>
                  <a:pt x="-8602" y="3120172"/>
                  <a:pt x="58006" y="2976614"/>
                  <a:pt x="0" y="2760943"/>
                </a:cubicBezTo>
                <a:cubicBezTo>
                  <a:pt x="-58006" y="2545272"/>
                  <a:pt x="47449" y="2428109"/>
                  <a:pt x="0" y="2171231"/>
                </a:cubicBezTo>
                <a:cubicBezTo>
                  <a:pt x="-47449" y="1914353"/>
                  <a:pt x="18294" y="1827543"/>
                  <a:pt x="0" y="1688740"/>
                </a:cubicBezTo>
                <a:cubicBezTo>
                  <a:pt x="-18294" y="1549937"/>
                  <a:pt x="34488" y="1335433"/>
                  <a:pt x="0" y="1179444"/>
                </a:cubicBezTo>
                <a:cubicBezTo>
                  <a:pt x="-34488" y="1023455"/>
                  <a:pt x="3712" y="907928"/>
                  <a:pt x="0" y="670147"/>
                </a:cubicBezTo>
                <a:close/>
              </a:path>
            </a:pathLst>
          </a:custGeom>
          <a:solidFill>
            <a:schemeClr val="bg1">
              <a:lumMod val="95000"/>
            </a:schemeClr>
          </a:solidFill>
          <a:ln w="19050">
            <a:solidFill>
              <a:schemeClr val="tx1"/>
            </a:solidFill>
            <a:extLst>
              <a:ext uri="{C807C97D-BFC1-408E-A445-0C87EB9F89A2}">
                <ask:lineSketchStyleProps xmlns:ask="http://schemas.microsoft.com/office/drawing/2018/sketchyshapes" sd="968878727">
                  <a:prstGeom prst="roundRect">
                    <a:avLst/>
                  </a:pr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eaLnBrk="1" hangingPunct="1">
              <a:spcBef>
                <a:spcPct val="0"/>
              </a:spcBef>
              <a:spcAft>
                <a:spcPts val="600"/>
              </a:spcAft>
              <a:buFontTx/>
              <a:buNone/>
            </a:pPr>
            <a:r>
              <a:rPr lang="en-US" altLang="en-US" sz="1800" i="1" dirty="0">
                <a:solidFill>
                  <a:schemeClr val="tx1"/>
                </a:solidFill>
              </a:rPr>
              <a:t>“What does your body feel like now?”</a:t>
            </a:r>
            <a:endParaRPr lang="en-GB" altLang="en-US" sz="1800" dirty="0">
              <a:solidFill>
                <a:schemeClr val="tx1"/>
              </a:solidFill>
            </a:endParaRPr>
          </a:p>
          <a:p>
            <a:pPr eaLnBrk="1" hangingPunct="1">
              <a:spcBef>
                <a:spcPct val="0"/>
              </a:spcBef>
              <a:spcAft>
                <a:spcPts val="600"/>
              </a:spcAft>
              <a:buFontTx/>
              <a:buNone/>
            </a:pPr>
            <a:r>
              <a:rPr lang="en-US" altLang="en-US" sz="1800" i="1" dirty="0">
                <a:solidFill>
                  <a:schemeClr val="tx1"/>
                </a:solidFill>
              </a:rPr>
              <a:t>“What feelings are you having?”</a:t>
            </a:r>
          </a:p>
          <a:p>
            <a:pPr eaLnBrk="1" hangingPunct="1">
              <a:spcBef>
                <a:spcPct val="0"/>
              </a:spcBef>
              <a:spcAft>
                <a:spcPts val="600"/>
              </a:spcAft>
              <a:buFontTx/>
              <a:buNone/>
            </a:pPr>
            <a:r>
              <a:rPr lang="en-US" altLang="en-US" sz="1800" i="1" dirty="0">
                <a:solidFill>
                  <a:schemeClr val="tx1"/>
                </a:solidFill>
              </a:rPr>
              <a:t>“Let’s think of what we could have done instead”</a:t>
            </a:r>
            <a:endParaRPr lang="en-GB" altLang="en-US" sz="1800" dirty="0">
              <a:solidFill>
                <a:schemeClr val="tx1"/>
              </a:solidFill>
            </a:endParaRPr>
          </a:p>
          <a:p>
            <a:pPr eaLnBrk="1" hangingPunct="1">
              <a:spcBef>
                <a:spcPct val="0"/>
              </a:spcBef>
              <a:spcAft>
                <a:spcPts val="600"/>
              </a:spcAft>
              <a:buFontTx/>
              <a:buNone/>
            </a:pPr>
            <a:r>
              <a:rPr lang="en-US" altLang="en-US" sz="1800" i="1" dirty="0">
                <a:solidFill>
                  <a:schemeClr val="tx1"/>
                </a:solidFill>
              </a:rPr>
              <a:t>“Can you think of a different way to deal with your feelings?”</a:t>
            </a:r>
            <a:endParaRPr lang="en-GB" altLang="en-US" sz="1800" dirty="0">
              <a:solidFill>
                <a:schemeClr val="tx1"/>
              </a:solidFill>
            </a:endParaRPr>
          </a:p>
          <a:p>
            <a:pPr eaLnBrk="1" hangingPunct="1">
              <a:spcBef>
                <a:spcPct val="0"/>
              </a:spcBef>
              <a:spcAft>
                <a:spcPts val="600"/>
              </a:spcAft>
              <a:buFontTx/>
              <a:buNone/>
            </a:pPr>
            <a:r>
              <a:rPr lang="en-US" altLang="en-US" sz="1800" i="1" dirty="0">
                <a:solidFill>
                  <a:schemeClr val="tx1"/>
                </a:solidFill>
              </a:rPr>
              <a:t>“I can help you to think of a different way to cope”</a:t>
            </a:r>
            <a:endParaRPr lang="en-GB" altLang="en-US" sz="1800" dirty="0">
              <a:solidFill>
                <a:schemeClr val="tx1"/>
              </a:solidFill>
            </a:endParaRPr>
          </a:p>
          <a:p>
            <a:pPr eaLnBrk="1" hangingPunct="1">
              <a:spcBef>
                <a:spcPct val="0"/>
              </a:spcBef>
              <a:spcAft>
                <a:spcPts val="600"/>
              </a:spcAft>
              <a:buFontTx/>
              <a:buNone/>
            </a:pPr>
            <a:r>
              <a:rPr lang="en-US" altLang="en-US" sz="1800" i="1" dirty="0">
                <a:solidFill>
                  <a:schemeClr val="tx1"/>
                </a:solidFill>
              </a:rPr>
              <a:t>“Can you remember what we said before?”</a:t>
            </a:r>
            <a:endParaRPr lang="en-GB" altLang="en-US" sz="1800" dirty="0">
              <a:solidFill>
                <a:schemeClr val="tx1"/>
              </a:solidFill>
            </a:endParaRPr>
          </a:p>
          <a:p>
            <a:pPr eaLnBrk="1" hangingPunct="1">
              <a:spcBef>
                <a:spcPct val="0"/>
              </a:spcBef>
              <a:spcAft>
                <a:spcPts val="600"/>
              </a:spcAft>
              <a:buFontTx/>
              <a:buNone/>
            </a:pPr>
            <a:r>
              <a:rPr lang="en-US" altLang="en-US" sz="1800" i="1" dirty="0">
                <a:solidFill>
                  <a:schemeClr val="tx1"/>
                </a:solidFill>
              </a:rPr>
              <a:t> “Let’s sort this out”</a:t>
            </a:r>
          </a:p>
          <a:p>
            <a:pPr eaLnBrk="1" hangingPunct="1">
              <a:spcBef>
                <a:spcPct val="0"/>
              </a:spcBef>
              <a:spcAft>
                <a:spcPts val="600"/>
              </a:spcAft>
              <a:buFontTx/>
              <a:buNone/>
            </a:pPr>
            <a:r>
              <a:rPr lang="en-US" altLang="en-US" sz="1800" i="1" dirty="0">
                <a:solidFill>
                  <a:schemeClr val="tx1"/>
                </a:solidFill>
              </a:rPr>
              <a:t>“Try and do this next time you feel like this”</a:t>
            </a:r>
            <a:endParaRPr lang="en-GB" altLang="en-US" sz="1800" dirty="0">
              <a:solidFill>
                <a:schemeClr val="tx1"/>
              </a:solidFill>
            </a:endParaRPr>
          </a:p>
          <a:p>
            <a:pPr eaLnBrk="1" hangingPunct="1">
              <a:spcBef>
                <a:spcPct val="0"/>
              </a:spcBef>
              <a:spcAft>
                <a:spcPts val="600"/>
              </a:spcAft>
              <a:buFontTx/>
              <a:buNone/>
            </a:pPr>
            <a:r>
              <a:rPr lang="en-US" altLang="en-US" sz="1800" i="1" dirty="0">
                <a:solidFill>
                  <a:schemeClr val="tx1"/>
                </a:solidFill>
              </a:rPr>
              <a:t>“Let’s decide what you will do next time you feel like this” </a:t>
            </a:r>
            <a:endParaRPr lang="en-GB" altLang="en-US" sz="1800" dirty="0">
              <a:solidFill>
                <a:schemeClr val="tx1"/>
              </a:solidFill>
            </a:endParaRPr>
          </a:p>
          <a:p>
            <a:pPr eaLnBrk="1" hangingPunct="1">
              <a:spcBef>
                <a:spcPct val="0"/>
              </a:spcBef>
              <a:spcAft>
                <a:spcPts val="600"/>
              </a:spcAft>
              <a:buFontTx/>
              <a:buNone/>
            </a:pPr>
            <a:r>
              <a:rPr lang="en-US" altLang="en-US" sz="1800" i="1" dirty="0">
                <a:solidFill>
                  <a:schemeClr val="tx1"/>
                </a:solidFill>
              </a:rPr>
              <a:t>“</a:t>
            </a:r>
            <a:r>
              <a:rPr lang="en-GB" altLang="en-US" sz="1800" i="1" dirty="0">
                <a:solidFill>
                  <a:schemeClr val="tx1"/>
                </a:solidFill>
              </a:rPr>
              <a:t>This is what you can do instead”</a:t>
            </a:r>
          </a:p>
          <a:p>
            <a:pPr eaLnBrk="1" hangingPunct="1">
              <a:spcBef>
                <a:spcPct val="0"/>
              </a:spcBef>
              <a:spcAft>
                <a:spcPts val="600"/>
              </a:spcAft>
              <a:buFontTx/>
              <a:buNone/>
            </a:pPr>
            <a:r>
              <a:rPr lang="en-GB" altLang="en-US" sz="1800" i="1" dirty="0">
                <a:solidFill>
                  <a:schemeClr val="tx1"/>
                </a:solidFill>
              </a:rPr>
              <a:t>“What might your friend do or suggest you do?”</a:t>
            </a:r>
            <a:endParaRPr lang="en-GB" altLang="en-US" sz="1800" dirty="0">
              <a:solidFill>
                <a:schemeClr val="tx1"/>
              </a:solidFill>
            </a:endParaRPr>
          </a:p>
        </p:txBody>
      </p:sp>
    </p:spTree>
    <p:extLst>
      <p:ext uri="{BB962C8B-B14F-4D97-AF65-F5344CB8AC3E}">
        <p14:creationId xmlns:p14="http://schemas.microsoft.com/office/powerpoint/2010/main" val="390780541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381CFB-26C9-6FD7-587D-BA97F741FE37}"/>
              </a:ext>
            </a:extLst>
          </p:cNvPr>
          <p:cNvSpPr>
            <a:spLocks noGrp="1"/>
          </p:cNvSpPr>
          <p:nvPr>
            <p:ph type="title"/>
          </p:nvPr>
        </p:nvSpPr>
        <p:spPr/>
        <p:txBody>
          <a:bodyPr/>
          <a:lstStyle/>
          <a:p>
            <a:r>
              <a:rPr lang="en-GB" dirty="0"/>
              <a:t>Considerations</a:t>
            </a:r>
          </a:p>
        </p:txBody>
      </p:sp>
      <p:graphicFrame>
        <p:nvGraphicFramePr>
          <p:cNvPr id="4" name="Diagram 3">
            <a:extLst>
              <a:ext uri="{FF2B5EF4-FFF2-40B4-BE49-F238E27FC236}">
                <a16:creationId xmlns:a16="http://schemas.microsoft.com/office/drawing/2014/main" id="{EA63DBFD-D2AC-B16C-7FFA-3A330C94A92D}"/>
              </a:ext>
            </a:extLst>
          </p:cNvPr>
          <p:cNvGraphicFramePr/>
          <p:nvPr>
            <p:extLst>
              <p:ext uri="{D42A27DB-BD31-4B8C-83A1-F6EECF244321}">
                <p14:modId xmlns:p14="http://schemas.microsoft.com/office/powerpoint/2010/main" val="1539183513"/>
              </p:ext>
            </p:extLst>
          </p:nvPr>
        </p:nvGraphicFramePr>
        <p:xfrm>
          <a:off x="695400" y="846138"/>
          <a:ext cx="5400600" cy="46186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Rectangle: Rounded Corners 4">
            <a:extLst>
              <a:ext uri="{FF2B5EF4-FFF2-40B4-BE49-F238E27FC236}">
                <a16:creationId xmlns:a16="http://schemas.microsoft.com/office/drawing/2014/main" id="{E7015EBC-2929-2C70-D075-7605ADA008A0}"/>
              </a:ext>
            </a:extLst>
          </p:cNvPr>
          <p:cNvSpPr/>
          <p:nvPr/>
        </p:nvSpPr>
        <p:spPr>
          <a:xfrm>
            <a:off x="7296552" y="1288166"/>
            <a:ext cx="3467100" cy="3275635"/>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UD Digi Kyokasho NK-R" panose="02020400000000000000" pitchFamily="18" charset="-128"/>
                <a:ea typeface="UD Digi Kyokasho NK-R" panose="02020400000000000000" pitchFamily="18" charset="-128"/>
              </a:rPr>
              <a:t>What ideas do you have for how you can successfully emotion coach children who may struggle with understanding and using language? Or younger children? Or within </a:t>
            </a:r>
            <a:r>
              <a:rPr lang="en-GB">
                <a:solidFill>
                  <a:schemeClr val="tx1"/>
                </a:solidFill>
                <a:latin typeface="UD Digi Kyokasho NK-R" panose="02020400000000000000" pitchFamily="18" charset="-128"/>
                <a:ea typeface="UD Digi Kyokasho NK-R" panose="02020400000000000000" pitchFamily="18" charset="-128"/>
              </a:rPr>
              <a:t>your home?</a:t>
            </a:r>
            <a:endParaRPr lang="en-GB" dirty="0">
              <a:solidFill>
                <a:schemeClr val="tx1"/>
              </a:solidFill>
              <a:latin typeface="UD Digi Kyokasho NK-R" panose="02020400000000000000" pitchFamily="18" charset="-128"/>
              <a:ea typeface="UD Digi Kyokasho NK-R" panose="02020400000000000000" pitchFamily="18" charset="-128"/>
            </a:endParaRPr>
          </a:p>
        </p:txBody>
      </p:sp>
    </p:spTree>
    <p:extLst>
      <p:ext uri="{BB962C8B-B14F-4D97-AF65-F5344CB8AC3E}">
        <p14:creationId xmlns:p14="http://schemas.microsoft.com/office/powerpoint/2010/main" val="335098351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702E42-B02A-9321-4FC0-8B9A53FBFF03}"/>
              </a:ext>
            </a:extLst>
          </p:cNvPr>
          <p:cNvSpPr>
            <a:spLocks noGrp="1"/>
          </p:cNvSpPr>
          <p:nvPr>
            <p:ph type="title"/>
          </p:nvPr>
        </p:nvSpPr>
        <p:spPr/>
        <p:txBody>
          <a:bodyPr/>
          <a:lstStyle/>
          <a:p>
            <a:r>
              <a:rPr lang="en-GB" dirty="0"/>
              <a:t>Further considerations</a:t>
            </a:r>
          </a:p>
        </p:txBody>
      </p:sp>
      <p:pic>
        <p:nvPicPr>
          <p:cNvPr id="5" name="Picture 4">
            <a:extLst>
              <a:ext uri="{FF2B5EF4-FFF2-40B4-BE49-F238E27FC236}">
                <a16:creationId xmlns:a16="http://schemas.microsoft.com/office/drawing/2014/main" id="{FB9438F0-740C-EB8A-BDA2-1A15F6773833}"/>
              </a:ext>
            </a:extLst>
          </p:cNvPr>
          <p:cNvPicPr>
            <a:picLocks noChangeAspect="1"/>
          </p:cNvPicPr>
          <p:nvPr/>
        </p:nvPicPr>
        <p:blipFill rotWithShape="1">
          <a:blip r:embed="rId2"/>
          <a:srcRect l="50000" t="30741" r="13021" b="40185"/>
          <a:stretch/>
        </p:blipFill>
        <p:spPr>
          <a:xfrm>
            <a:off x="1394459" y="1019220"/>
            <a:ext cx="10071411" cy="4454117"/>
          </a:xfrm>
          <a:prstGeom prst="rect">
            <a:avLst/>
          </a:prstGeom>
        </p:spPr>
      </p:pic>
    </p:spTree>
    <p:extLst>
      <p:ext uri="{BB962C8B-B14F-4D97-AF65-F5344CB8AC3E}">
        <p14:creationId xmlns:p14="http://schemas.microsoft.com/office/powerpoint/2010/main" val="424211311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87ED55-0457-FC6E-05D9-2D0152D1B454}"/>
              </a:ext>
            </a:extLst>
          </p:cNvPr>
          <p:cNvSpPr>
            <a:spLocks noGrp="1"/>
          </p:cNvSpPr>
          <p:nvPr>
            <p:ph type="title"/>
          </p:nvPr>
        </p:nvSpPr>
        <p:spPr/>
        <p:txBody>
          <a:bodyPr/>
          <a:lstStyle/>
          <a:p>
            <a:r>
              <a:rPr lang="en-GB" dirty="0"/>
              <a:t>Why we love emotion coaching</a:t>
            </a:r>
          </a:p>
        </p:txBody>
      </p:sp>
      <p:pic>
        <p:nvPicPr>
          <p:cNvPr id="5" name="Picture 4">
            <a:extLst>
              <a:ext uri="{FF2B5EF4-FFF2-40B4-BE49-F238E27FC236}">
                <a16:creationId xmlns:a16="http://schemas.microsoft.com/office/drawing/2014/main" id="{D2B9C519-D231-AB91-61C0-AC90E97F812D}"/>
              </a:ext>
            </a:extLst>
          </p:cNvPr>
          <p:cNvPicPr>
            <a:picLocks noChangeAspect="1"/>
          </p:cNvPicPr>
          <p:nvPr/>
        </p:nvPicPr>
        <p:blipFill rotWithShape="1">
          <a:blip r:embed="rId3"/>
          <a:srcRect l="50834" t="30371" r="13125" b="40000"/>
          <a:stretch/>
        </p:blipFill>
        <p:spPr>
          <a:xfrm>
            <a:off x="1537969" y="1092199"/>
            <a:ext cx="9447531" cy="4368801"/>
          </a:xfrm>
          <a:prstGeom prst="rect">
            <a:avLst/>
          </a:prstGeom>
        </p:spPr>
      </p:pic>
    </p:spTree>
    <p:extLst>
      <p:ext uri="{BB962C8B-B14F-4D97-AF65-F5344CB8AC3E}">
        <p14:creationId xmlns:p14="http://schemas.microsoft.com/office/powerpoint/2010/main" val="289733072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CE3969-8620-0242-06CB-834954543BCD}"/>
              </a:ext>
            </a:extLst>
          </p:cNvPr>
          <p:cNvSpPr>
            <a:spLocks noGrp="1"/>
          </p:cNvSpPr>
          <p:nvPr>
            <p:ph type="title"/>
          </p:nvPr>
        </p:nvSpPr>
        <p:spPr/>
        <p:txBody>
          <a:bodyPr/>
          <a:lstStyle/>
          <a:p>
            <a:r>
              <a:rPr lang="en-GB" dirty="0"/>
              <a:t>Self Regulation</a:t>
            </a:r>
          </a:p>
        </p:txBody>
      </p:sp>
      <p:pic>
        <p:nvPicPr>
          <p:cNvPr id="5" name="Picture 4">
            <a:extLst>
              <a:ext uri="{FF2B5EF4-FFF2-40B4-BE49-F238E27FC236}">
                <a16:creationId xmlns:a16="http://schemas.microsoft.com/office/drawing/2014/main" id="{9D6DFC00-F356-871A-CC82-E39CCB72B2FF}"/>
              </a:ext>
            </a:extLst>
          </p:cNvPr>
          <p:cNvPicPr>
            <a:picLocks noChangeAspect="1"/>
          </p:cNvPicPr>
          <p:nvPr/>
        </p:nvPicPr>
        <p:blipFill rotWithShape="1">
          <a:blip r:embed="rId2"/>
          <a:srcRect l="45000" t="40185" r="21203" b="19630"/>
          <a:stretch/>
        </p:blipFill>
        <p:spPr>
          <a:xfrm>
            <a:off x="2943931" y="1066800"/>
            <a:ext cx="6304138" cy="4216400"/>
          </a:xfrm>
          <a:prstGeom prst="rect">
            <a:avLst/>
          </a:prstGeom>
        </p:spPr>
      </p:pic>
    </p:spTree>
    <p:extLst>
      <p:ext uri="{BB962C8B-B14F-4D97-AF65-F5344CB8AC3E}">
        <p14:creationId xmlns:p14="http://schemas.microsoft.com/office/powerpoint/2010/main" val="284283775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0EA73-CCF2-9E70-7893-02FA363C65F4}"/>
              </a:ext>
            </a:extLst>
          </p:cNvPr>
          <p:cNvSpPr>
            <a:spLocks noGrp="1"/>
          </p:cNvSpPr>
          <p:nvPr>
            <p:ph type="title"/>
          </p:nvPr>
        </p:nvSpPr>
        <p:spPr/>
        <p:txBody>
          <a:bodyPr/>
          <a:lstStyle/>
          <a:p>
            <a:r>
              <a:rPr lang="en-GB" dirty="0"/>
              <a:t>Thank you </a:t>
            </a:r>
            <a:r>
              <a:rPr lang="en-GB" dirty="0">
                <a:sym typeface="Wingdings" panose="05000000000000000000" pitchFamily="2" charset="2"/>
              </a:rPr>
              <a:t></a:t>
            </a:r>
            <a:br>
              <a:rPr lang="en-GB" dirty="0">
                <a:sym typeface="Wingdings" panose="05000000000000000000" pitchFamily="2" charset="2"/>
              </a:rPr>
            </a:br>
            <a:br>
              <a:rPr lang="en-GB" dirty="0">
                <a:sym typeface="Wingdings" panose="05000000000000000000" pitchFamily="2" charset="2"/>
              </a:rPr>
            </a:br>
            <a:r>
              <a:rPr lang="en-GB" i="1" dirty="0">
                <a:hlinkClick r:id="rId2"/>
              </a:rPr>
              <a:t>Emotion Coaching Resources for Professionals</a:t>
            </a:r>
            <a:endParaRPr lang="en-GB" i="1" dirty="0"/>
          </a:p>
        </p:txBody>
      </p:sp>
      <p:pic>
        <p:nvPicPr>
          <p:cNvPr id="5" name="Picture 4" descr="A group of people sitting in a chair&#10;&#10;Description automatically generated">
            <a:extLst>
              <a:ext uri="{FF2B5EF4-FFF2-40B4-BE49-F238E27FC236}">
                <a16:creationId xmlns:a16="http://schemas.microsoft.com/office/drawing/2014/main" id="{679D5DC1-3A13-0B65-10D2-AA1446325AD3}"/>
              </a:ext>
            </a:extLst>
          </p:cNvPr>
          <p:cNvPicPr>
            <a:picLocks noChangeAspect="1"/>
          </p:cNvPicPr>
          <p:nvPr/>
        </p:nvPicPr>
        <p:blipFill>
          <a:blip r:embed="rId3">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val="0"/>
              </a:ext>
            </a:extLst>
          </a:blip>
          <a:stretch>
            <a:fillRect/>
          </a:stretch>
        </p:blipFill>
        <p:spPr>
          <a:xfrm>
            <a:off x="3086707" y="1900238"/>
            <a:ext cx="6018585" cy="3776662"/>
          </a:xfrm>
          <a:prstGeom prst="rect">
            <a:avLst/>
          </a:prstGeom>
          <a:noFill/>
        </p:spPr>
      </p:pic>
    </p:spTree>
    <p:extLst>
      <p:ext uri="{BB962C8B-B14F-4D97-AF65-F5344CB8AC3E}">
        <p14:creationId xmlns:p14="http://schemas.microsoft.com/office/powerpoint/2010/main" val="248628432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5DE31D9-71C3-52EC-99E5-1DA1C824293D}"/>
              </a:ext>
            </a:extLst>
          </p:cNvPr>
          <p:cNvPicPr>
            <a:picLocks noChangeAspect="1"/>
          </p:cNvPicPr>
          <p:nvPr/>
        </p:nvPicPr>
        <p:blipFill rotWithShape="1">
          <a:blip r:embed="rId3"/>
          <a:srcRect l="51770" t="42593" r="14584" b="26482"/>
          <a:stretch/>
        </p:blipFill>
        <p:spPr>
          <a:xfrm>
            <a:off x="1993900" y="889000"/>
            <a:ext cx="8204200" cy="4241800"/>
          </a:xfrm>
          <a:prstGeom prst="rect">
            <a:avLst/>
          </a:prstGeom>
        </p:spPr>
      </p:pic>
    </p:spTree>
    <p:extLst>
      <p:ext uri="{BB962C8B-B14F-4D97-AF65-F5344CB8AC3E}">
        <p14:creationId xmlns:p14="http://schemas.microsoft.com/office/powerpoint/2010/main" val="3355138682"/>
      </p:ext>
    </p:extLst>
  </p:cSld>
  <p:clrMapOvr>
    <a:masterClrMapping/>
  </p:clrMapOvr>
</p:sld>
</file>

<file path=ppt/theme/theme1.xml><?xml version="1.0" encoding="utf-8"?>
<a:theme xmlns:a="http://schemas.openxmlformats.org/drawingml/2006/main" name="BEPS">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Gill Sans "/>
        <a:ea typeface=""/>
        <a:cs typeface=""/>
      </a:majorFont>
      <a:minorFont>
        <a:latin typeface="Gill Sans "/>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BEPS</Template>
  <TotalTime>1583</TotalTime>
  <Words>2869</Words>
  <Application>Microsoft Office PowerPoint</Application>
  <PresentationFormat>Widescreen</PresentationFormat>
  <Paragraphs>381</Paragraphs>
  <Slides>34</Slides>
  <Notes>28</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34</vt:i4>
      </vt:variant>
    </vt:vector>
  </HeadingPairs>
  <TitlesOfParts>
    <vt:vector size="44" baseType="lpstr">
      <vt:lpstr>UD Digi Kyokasho NK-R</vt:lpstr>
      <vt:lpstr>Abadi</vt:lpstr>
      <vt:lpstr>Arial</vt:lpstr>
      <vt:lpstr>Arial Nova</vt:lpstr>
      <vt:lpstr>Arial Nova Light</vt:lpstr>
      <vt:lpstr>Calibri</vt:lpstr>
      <vt:lpstr>Gill Sans </vt:lpstr>
      <vt:lpstr>Wingdings</vt:lpstr>
      <vt:lpstr>BEPS</vt:lpstr>
      <vt:lpstr>Picture</vt:lpstr>
      <vt:lpstr>Emotion Coaching  an approach to support children to recognise and manage their emotions</vt:lpstr>
      <vt:lpstr>Why are we here today?</vt:lpstr>
      <vt:lpstr>TIAAS Principles</vt:lpstr>
      <vt:lpstr>Caveat</vt:lpstr>
      <vt:lpstr>Understanding Behaviour as Communication </vt:lpstr>
      <vt:lpstr>Understanding Behaviour as Communication </vt:lpstr>
      <vt:lpstr>Understanding Behaviour as Communication </vt:lpstr>
      <vt:lpstr>Changing our perspective on behaviour</vt:lpstr>
      <vt:lpstr>How do we tackle behaviour and emotions?</vt:lpstr>
      <vt:lpstr>Style 1</vt:lpstr>
      <vt:lpstr>What you might say if you are using an emotional disapproving style…</vt:lpstr>
      <vt:lpstr>Style 2</vt:lpstr>
      <vt:lpstr>What you might say if you are using an emotional dismissing style…</vt:lpstr>
      <vt:lpstr>The potential effects of a disapproving or disapproving style</vt:lpstr>
      <vt:lpstr>Style 4 </vt:lpstr>
      <vt:lpstr>Sanctions and Rewards V Emotion Coaching</vt:lpstr>
      <vt:lpstr>How to Emotion Coach</vt:lpstr>
      <vt:lpstr>Identify the Emotion Coach</vt:lpstr>
      <vt:lpstr>Recap</vt:lpstr>
      <vt:lpstr>What style is being used?</vt:lpstr>
      <vt:lpstr>What style is being used?</vt:lpstr>
      <vt:lpstr>What style is being used?</vt:lpstr>
      <vt:lpstr>Step 1 – recognise the emotion and empathise with it</vt:lpstr>
      <vt:lpstr>Empathy</vt:lpstr>
      <vt:lpstr>Step 2 – validate and label the emotion</vt:lpstr>
      <vt:lpstr>Step 3 – set limits on the behaviour</vt:lpstr>
      <vt:lpstr>Step 4 – problem solve with the child</vt:lpstr>
      <vt:lpstr>Finding Solutions - examples</vt:lpstr>
      <vt:lpstr>Considerations</vt:lpstr>
      <vt:lpstr>Further considerations</vt:lpstr>
      <vt:lpstr>Why we love emotion coaching</vt:lpstr>
      <vt:lpstr>Self Regulation</vt:lpstr>
      <vt:lpstr>Thank you   Emotion Coaching Resources for Professionals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SEMH in the foundation stage</dc:title>
  <dc:creator>Samantha Glover</dc:creator>
  <cp:lastModifiedBy>Isabel Gregson</cp:lastModifiedBy>
  <cp:revision>182</cp:revision>
  <dcterms:created xsi:type="dcterms:W3CDTF">2022-12-15T08:52:37Z</dcterms:created>
  <dcterms:modified xsi:type="dcterms:W3CDTF">2025-01-28T05:43:32Z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a17471b1-27ab-4640-9264-e69a67407ca3_Enabled">
    <vt:lpwstr>true</vt:lpwstr>
  </property>
  <property fmtid="{D5CDD505-2E9C-101B-9397-08002B2CF9AE}" pid="3" name="MSIP_Label_a17471b1-27ab-4640-9264-e69a67407ca3_SetDate">
    <vt:lpwstr>2023-08-14T10:11:37Z</vt:lpwstr>
  </property>
  <property fmtid="{D5CDD505-2E9C-101B-9397-08002B2CF9AE}" pid="4" name="MSIP_Label_a17471b1-27ab-4640-9264-e69a67407ca3_Method">
    <vt:lpwstr>Standard</vt:lpwstr>
  </property>
  <property fmtid="{D5CDD505-2E9C-101B-9397-08002B2CF9AE}" pid="5" name="MSIP_Label_a17471b1-27ab-4640-9264-e69a67407ca3_Name">
    <vt:lpwstr>BCC - OFFICIAL</vt:lpwstr>
  </property>
  <property fmtid="{D5CDD505-2E9C-101B-9397-08002B2CF9AE}" pid="6" name="MSIP_Label_a17471b1-27ab-4640-9264-e69a67407ca3_SiteId">
    <vt:lpwstr>699ace67-d2e4-4bcd-b303-d2bbe2b9bbf1</vt:lpwstr>
  </property>
  <property fmtid="{D5CDD505-2E9C-101B-9397-08002B2CF9AE}" pid="7" name="MSIP_Label_a17471b1-27ab-4640-9264-e69a67407ca3_ActionId">
    <vt:lpwstr>99f595c7-5cd4-40e8-af42-2cd5ec90567e</vt:lpwstr>
  </property>
  <property fmtid="{D5CDD505-2E9C-101B-9397-08002B2CF9AE}" pid="8" name="MSIP_Label_a17471b1-27ab-4640-9264-e69a67407ca3_ContentBits">
    <vt:lpwstr>2</vt:lpwstr>
  </property>
  <property fmtid="{D5CDD505-2E9C-101B-9397-08002B2CF9AE}" pid="9" name="ClassificationContentMarkingFooterLocations">
    <vt:lpwstr>BEPS:6</vt:lpwstr>
  </property>
  <property fmtid="{D5CDD505-2E9C-101B-9397-08002B2CF9AE}" pid="10" name="ClassificationContentMarkingFooterText">
    <vt:lpwstr>OFFICIAL</vt:lpwstr>
  </property>
</Properties>
</file>