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1" r:id="rId4"/>
    <p:sldId id="265" r:id="rId5"/>
    <p:sldId id="258" r:id="rId6"/>
    <p:sldId id="259" r:id="rId7"/>
    <p:sldId id="262" r:id="rId8"/>
    <p:sldId id="260" r:id="rId9"/>
    <p:sldId id="263" r:id="rId10"/>
    <p:sldId id="264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6268C-1167-4795-ACFC-FF7B1A3F68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EA2F67-1326-4777-8B3B-99E14EA971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ECC1C7-E508-4E60-9705-E0A1843FA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F02103-FE89-42BD-930C-C43AD321B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940A03-281F-4059-82FE-BCC8AEB8D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964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369B-40E5-434F-9A35-8FDD1F627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14C7F-41B4-4DB1-ADF7-CA4CE11D8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9D5E4-1E80-4EA4-9343-D060172B9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D7585A-D07E-4163-96CB-BC9E10D47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3BBCC-EEEB-4E65-B341-0B5B78A44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507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85552-0501-42D9-A959-75E33EA6A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B93B64-0779-4EC7-BAE8-67E8FE0A1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2A6D-CF0A-479E-9ABC-9C957EECB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35339-9B63-4169-B4AF-E7E2465C7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402F6D-E73E-4AED-85A6-2DE2C81BF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211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062A6-0EA1-4D03-9B48-F94556142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62477-67A5-48E8-A4FF-330BC2A710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269514-246C-4E79-B22C-1C6FDF73AF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86AA20-5A39-415C-B755-F8C96BB01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007666-8F6D-4052-94F8-29FDBF0FA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4900B-F4E1-418C-B034-5B13F2D6B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758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7691D-CB31-4462-83B1-7C702CCE9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FB9ED6-07C4-42F8-9270-AD67AA42C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F5F7C7-CB9D-4B2F-8F30-0272D663D9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F0006D-1775-4C6D-B8FC-CACD13764F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3FE464-60A6-4759-AAA2-CC6FF2C354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D3D294-9288-4BDA-9B5F-B50AA4B3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73C6A0-E834-4F5A-9E55-77FE96ED8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E33E2-D9E8-48F9-BBA8-64892F6E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463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33CD8-DF83-4E25-975B-4C520341E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69F880-8A96-4204-9017-0960BB22B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27D40D-38DF-466F-A417-D8FA6F0D9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C20CE-49CA-4227-9322-DFAE96796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779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181BD3-6BBF-4120-9A6D-FBD2B9142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660D5E-AF52-4A0B-9E8B-FFDCFAE51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3817FC-7296-4DCC-9122-992A2FC51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765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738A6-FEB1-46CB-989A-0F6D0AB65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1F0AC-6142-4682-863D-49BD19028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80C136-FD10-49C2-8D46-1D91FD4009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5F0E79-AE2A-4A99-A8D4-99C55014A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6EC647-1AAE-4474-A043-F2813AF05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298093-562D-4987-A8A2-2A10A07A5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487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3B7B1-2505-4D8C-BF03-9EB6CE63D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314CC1-D183-45DE-BF0E-20C25E6ECF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2377E1-2C4E-4B5B-B8C8-B0A774616D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7F6F7-9422-4ECD-A8ED-9291945C7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612D25-96D3-405B-B174-2B469ED59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14710-B751-43D2-8BB5-DAC92B4AC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286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AF1E2-2BFD-4CA7-9C5C-ECB5179C9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FAC855-7201-424E-939E-A52E9CAF0A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4B718-7E7C-4352-816C-7E5C21FCF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D0BD3-BADE-418A-87C7-E1ED574D5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CA6E7-6485-4339-94DA-47CC43D71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235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597639-8D57-48BF-9937-8B3725774A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DFE74B-54A7-484F-881A-35A94A904E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DF3E4F-04DA-4967-A80A-571D7242D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D881A-BAC2-4689-BE77-4953A2A4D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7D8D3-4547-4F49-A408-0822B5469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299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603759-BDDF-4999-880C-4103621D1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A9CF4D-8949-4544-BD6D-952479B31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37783C-7029-45FC-BEAE-83D3543A52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E4A61-120E-441B-AEBA-02A5D3E4E28C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55B2B-C8E2-42DD-95E1-F7AF87D2F3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EC43B-22C7-470F-8EBF-3061072300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1F9BC-D732-4B8A-AB02-084A737E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341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4187BB-2777-4AA4-BECD-165C88A0E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268" y="148701"/>
            <a:ext cx="8717872" cy="653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903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0D02D1A-4057-4C6C-8721-3151929C622C}"/>
              </a:ext>
            </a:extLst>
          </p:cNvPr>
          <p:cNvSpPr/>
          <p:nvPr/>
        </p:nvSpPr>
        <p:spPr>
          <a:xfrm>
            <a:off x="2431421" y="1023125"/>
            <a:ext cx="649466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Question: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a Pope?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does a Pope do?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113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3605F-F64E-4698-9135-53F23E021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Joseph Ratzinger Pope Benedict XVI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7B69E1C-7960-435E-9DBE-B58AABB72A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446814"/>
            <a:ext cx="10515600" cy="310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34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E1825-9D4B-4751-AAA2-6FD9286ED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Joseph Ratzinger Pope Benedict XVI Early Years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19E0B66-685A-4ABB-902B-8751BB35A2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4367" y="1532662"/>
            <a:ext cx="8310605" cy="30926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B656A23-7EC2-4107-BE77-77FA80E7989E}"/>
              </a:ext>
            </a:extLst>
          </p:cNvPr>
          <p:cNvSpPr/>
          <p:nvPr/>
        </p:nvSpPr>
        <p:spPr>
          <a:xfrm>
            <a:off x="4076992" y="4481328"/>
            <a:ext cx="3221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 years old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49AD59-7667-47F8-B974-2F39EACC4055}"/>
              </a:ext>
            </a:extLst>
          </p:cNvPr>
          <p:cNvSpPr/>
          <p:nvPr/>
        </p:nvSpPr>
        <p:spPr>
          <a:xfrm>
            <a:off x="1242874" y="5292546"/>
            <a:ext cx="93659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Pope Benedict 16th was born and baptised on April 16th 1927.</a:t>
            </a:r>
          </a:p>
          <a:p>
            <a:r>
              <a:rPr lang="en-GB" dirty="0"/>
              <a:t>His given name was Joseph Ratzinger.</a:t>
            </a:r>
          </a:p>
          <a:p>
            <a:r>
              <a:rPr lang="en-GB" dirty="0"/>
              <a:t>His parents were strong devote Catholics.</a:t>
            </a:r>
          </a:p>
          <a:p>
            <a:r>
              <a:rPr lang="en-GB" dirty="0"/>
              <a:t>Mr. Ratzinger was a policeman and was from a family of farmers.</a:t>
            </a:r>
          </a:p>
        </p:txBody>
      </p:sp>
    </p:spTree>
    <p:extLst>
      <p:ext uri="{BB962C8B-B14F-4D97-AF65-F5344CB8AC3E}">
        <p14:creationId xmlns:p14="http://schemas.microsoft.com/office/powerpoint/2010/main" val="3229496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643BB-3FE2-4C13-80C7-662EAA15F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Pope Benedict’s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4EFDB-9A70-46EC-A58B-803BF6979B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Joseph went to the Higher School of Philosophy and Theology of </a:t>
            </a:r>
            <a:r>
              <a:rPr lang="en-GB" dirty="0" err="1">
                <a:latin typeface="Twinkl Cursive Looped" panose="02000000000000000000" pitchFamily="2" charset="0"/>
              </a:rPr>
              <a:t>Freising</a:t>
            </a:r>
            <a:r>
              <a:rPr lang="en-GB" dirty="0">
                <a:latin typeface="Twinkl Cursive Looped" panose="02000000000000000000" pitchFamily="2" charset="0"/>
              </a:rPr>
              <a:t> and at the University of Munich.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In 1953 he received his university degree in theology.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5444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DCD89-BAF5-4B28-9530-78457288A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Pope Benedict’s Ordination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09A95-59ED-4AD9-95EE-F99107F03B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He received his priestly ordination on June 29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1951.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On March 25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1977 he was named Archbishop of Munich and </a:t>
            </a:r>
            <a:r>
              <a:rPr lang="en-GB" dirty="0" err="1">
                <a:latin typeface="Twinkl Cursive Looped" panose="02000000000000000000" pitchFamily="2" charset="0"/>
              </a:rPr>
              <a:t>Freising</a:t>
            </a:r>
            <a:r>
              <a:rPr lang="en-GB" dirty="0">
                <a:latin typeface="Twinkl Cursive Looped" panose="02000000000000000000" pitchFamily="2" charset="0"/>
              </a:rPr>
              <a:t>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Later that year he was named Cardinal.</a:t>
            </a:r>
          </a:p>
        </p:txBody>
      </p:sp>
    </p:spTree>
    <p:extLst>
      <p:ext uri="{BB962C8B-B14F-4D97-AF65-F5344CB8AC3E}">
        <p14:creationId xmlns:p14="http://schemas.microsoft.com/office/powerpoint/2010/main" val="121199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3716A-56C1-4BB8-88D2-E90AC8C36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Joseph Ratzinger Pope Benedict XVI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51876C1-3006-4349-BC99-D5ABD6181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881" y="2054491"/>
            <a:ext cx="9426757" cy="308636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83338CD-6882-45BE-91E4-1E68D0085921}"/>
              </a:ext>
            </a:extLst>
          </p:cNvPr>
          <p:cNvSpPr/>
          <p:nvPr/>
        </p:nvSpPr>
        <p:spPr>
          <a:xfrm>
            <a:off x="2559014" y="5140858"/>
            <a:ext cx="47125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Pope for 8 years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1559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8906-2D18-41BF-B244-E09A397EF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Pope Benedict’s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9719B-19D3-472D-BE77-F460F08450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Ratzinger contributed to Vatican II as an expert theologian.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He has published many pieces of literature dealing with theology.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His most notable work was published in 1985 called The Ratzinger Report.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827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10EDF-8480-4291-9CAE-56C9B828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Joseph Ratzinger Pope Benedict XVI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21A31-BB91-4425-ABAC-1889D8979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The first Pope to resign in 600 years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583A35-AFD9-4A15-871B-9761529692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910" y="1741023"/>
            <a:ext cx="7148179" cy="337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374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88DA9-B97B-4993-AD4B-611D97C15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Joseph Ratzinger Pope Benedict XVI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13FCE-F6E9-450A-B5C9-40C42DC3B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D12DC8-7632-4CB1-8113-B878E0231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1417" y="1690688"/>
            <a:ext cx="6005080" cy="381033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F07C2B1-C85E-4F57-A9DE-C83581E2EE21}"/>
              </a:ext>
            </a:extLst>
          </p:cNvPr>
          <p:cNvSpPr/>
          <p:nvPr/>
        </p:nvSpPr>
        <p:spPr>
          <a:xfrm>
            <a:off x="1029810" y="5665569"/>
            <a:ext cx="102181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His place of birth was in the country of Germany in a place called </a:t>
            </a:r>
            <a:r>
              <a:rPr lang="en-GB" sz="2800" dirty="0" err="1">
                <a:latin typeface="Twinkl Cursive Looped" panose="02000000000000000000" pitchFamily="2" charset="0"/>
              </a:rPr>
              <a:t>Marktl</a:t>
            </a:r>
            <a:r>
              <a:rPr lang="en-GB" sz="2800" dirty="0">
                <a:latin typeface="Twinkl Cursive Looped" panose="02000000000000000000" pitchFamily="2" charset="0"/>
              </a:rPr>
              <a:t> am Inn.</a:t>
            </a:r>
          </a:p>
        </p:txBody>
      </p:sp>
    </p:spTree>
    <p:extLst>
      <p:ext uri="{BB962C8B-B14F-4D97-AF65-F5344CB8AC3E}">
        <p14:creationId xmlns:p14="http://schemas.microsoft.com/office/powerpoint/2010/main" val="2430299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1B0B8-FCDF-4446-A5DA-9E20EA21E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Joseph Ratzinger Pope Benedict XVI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7FEC26-930E-4782-B262-36BEC6B57F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2721" y="1825625"/>
            <a:ext cx="5726558" cy="43513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11AD473-DAAC-4926-A8F2-56E6B6F29C6F}"/>
              </a:ext>
            </a:extLst>
          </p:cNvPr>
          <p:cNvSpPr/>
          <p:nvPr/>
        </p:nvSpPr>
        <p:spPr>
          <a:xfrm>
            <a:off x="3106266" y="6031210"/>
            <a:ext cx="5853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Cardinal in early 50s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987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6AAD9-B7DE-4B4B-958C-CF316DD98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Joseph Ratzinger Pope Benedict XVI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81844E0-60F1-43E0-845E-986B0AB1F3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4687" y="1840837"/>
            <a:ext cx="7902625" cy="432091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BA7052B-3034-4C10-ACC5-99E2255A3DC0}"/>
              </a:ext>
            </a:extLst>
          </p:cNvPr>
          <p:cNvSpPr/>
          <p:nvPr/>
        </p:nvSpPr>
        <p:spPr>
          <a:xfrm>
            <a:off x="2399505" y="6031210"/>
            <a:ext cx="7392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Oldest Pope for 275 years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5359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70062-3079-45A9-835C-6820D41E3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Joseph Ratzinger Pope Benedict XVI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8ECE81-9B47-42D1-B419-32AD654EE5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4731" y="1641729"/>
            <a:ext cx="9701101" cy="357454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84675A6-7F42-4EFE-B3A9-AE54E34E4571}"/>
              </a:ext>
            </a:extLst>
          </p:cNvPr>
          <p:cNvSpPr/>
          <p:nvPr/>
        </p:nvSpPr>
        <p:spPr>
          <a:xfrm>
            <a:off x="429240" y="5319918"/>
            <a:ext cx="10712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2013 he announced his resignation</a:t>
            </a:r>
          </a:p>
        </p:txBody>
      </p:sp>
    </p:spTree>
    <p:extLst>
      <p:ext uri="{BB962C8B-B14F-4D97-AF65-F5344CB8AC3E}">
        <p14:creationId xmlns:p14="http://schemas.microsoft.com/office/powerpoint/2010/main" val="2210732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EF041-09D0-4021-9F38-FDAFEB1A6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Pope Benedict XVI becomes Pope Francis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ACD7622-2B8A-484C-A353-7847CBDD37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9861" y="1836771"/>
            <a:ext cx="8512278" cy="360746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F3C006E-0529-4773-AEC8-515CF43BFCB0}"/>
              </a:ext>
            </a:extLst>
          </p:cNvPr>
          <p:cNvSpPr/>
          <p:nvPr/>
        </p:nvSpPr>
        <p:spPr>
          <a:xfrm>
            <a:off x="-17945" y="5486400"/>
            <a:ext cx="12227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Pope Francis took over the Catholic Church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51533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5B6D4-FF2E-4993-B7B6-B4E0BD56F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Joseph Ratzinger Pope Benedict XVI Died on 31</a:t>
            </a:r>
            <a:r>
              <a:rPr lang="en-GB" baseline="30000" dirty="0">
                <a:latin typeface="Twinkl Cursive Looped" panose="02000000000000000000" pitchFamily="2" charset="0"/>
              </a:rPr>
              <a:t>st</a:t>
            </a:r>
            <a:r>
              <a:rPr lang="en-GB" dirty="0">
                <a:latin typeface="Twinkl Cursive Looped" panose="02000000000000000000" pitchFamily="2" charset="0"/>
              </a:rPr>
              <a:t> December 2022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7480EEA-CF94-4666-8B7B-7E655C8F75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6974" y="1825625"/>
            <a:ext cx="5038052" cy="45485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240BF7-5102-468F-A786-A941C331C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6557" y="5337915"/>
            <a:ext cx="5121084" cy="9297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2D1258E-491A-46ED-9A7D-5393AC3C6E62}"/>
              </a:ext>
            </a:extLst>
          </p:cNvPr>
          <p:cNvSpPr/>
          <p:nvPr/>
        </p:nvSpPr>
        <p:spPr>
          <a:xfrm>
            <a:off x="9507984" y="2175947"/>
            <a:ext cx="12922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He hoped and prayed </a:t>
            </a:r>
          </a:p>
          <a:p>
            <a:pPr algn="ctr"/>
            <a:r>
              <a:rPr lang="en-US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for</a:t>
            </a:r>
          </a:p>
          <a:p>
            <a:pPr algn="ctr"/>
            <a:r>
              <a:rPr lang="en-US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peace when he was alive</a:t>
            </a:r>
          </a:p>
        </p:txBody>
      </p:sp>
    </p:spTree>
    <p:extLst>
      <p:ext uri="{BB962C8B-B14F-4D97-AF65-F5344CB8AC3E}">
        <p14:creationId xmlns:p14="http://schemas.microsoft.com/office/powerpoint/2010/main" val="4240667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279</Words>
  <Application>Microsoft Office PowerPoint</Application>
  <PresentationFormat>Widescreen</PresentationFormat>
  <Paragraphs>52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Joseph Ratzinger Pope Benedict XVI</vt:lpstr>
      <vt:lpstr>Joseph Ratzinger Pope Benedict XVI Early Years</vt:lpstr>
      <vt:lpstr>Pope Benedict’s Education</vt:lpstr>
      <vt:lpstr>Pope Benedict’s Ordination</vt:lpstr>
      <vt:lpstr>Joseph Ratzinger Pope Benedict XVI</vt:lpstr>
      <vt:lpstr>Pope Benedict’s Work</vt:lpstr>
      <vt:lpstr>Joseph Ratzinger Pope Benedict XVI</vt:lpstr>
      <vt:lpstr>Joseph Ratzinger Pope Benedict XVI</vt:lpstr>
      <vt:lpstr>Joseph Ratzinger Pope Benedict XVI</vt:lpstr>
      <vt:lpstr>Joseph Ratzinger Pope Benedict XVI</vt:lpstr>
      <vt:lpstr>Joseph Ratzinger Pope Benedict XVI</vt:lpstr>
      <vt:lpstr>Pope Benedict XVI becomes Pope Francis</vt:lpstr>
      <vt:lpstr>Joseph Ratzinger Pope Benedict XVI Died on 31st December 2022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8</cp:revision>
  <dcterms:created xsi:type="dcterms:W3CDTF">2023-01-02T22:03:57Z</dcterms:created>
  <dcterms:modified xsi:type="dcterms:W3CDTF">2023-01-02T22:59:03Z</dcterms:modified>
</cp:coreProperties>
</file>